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9"/>
  </p:notesMasterIdLst>
  <p:sldIdLst>
    <p:sldId id="256" r:id="rId5"/>
    <p:sldId id="257" r:id="rId6"/>
    <p:sldId id="258" r:id="rId7"/>
    <p:sldId id="259" r:id="rId8"/>
  </p:sldIdLst>
  <p:sldSz cx="12192000" cy="6858000"/>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jRr+QS1GDsHU3v6mas4zIaFdcR8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E5717E-0587-4F91-A8E9-64155618D547}" v="7" dt="2026-07-09T05:22:08.853"/>
  </p1510:revLst>
</p1510:revInfo>
</file>

<file path=ppt/tableStyles.xml><?xml version="1.0" encoding="utf-8"?>
<a:tblStyleLst xmlns:a="http://schemas.openxmlformats.org/drawingml/2006/main" def="{B23495C4-CAB9-421D-81AF-F58FDE9444FD}">
  <a:tblStyle styleId="{B23495C4-CAB9-421D-81AF-F58FDE9444FD}" styleName="Table_0">
    <a:wholeTbl>
      <a:tcTxStyle b="off" i="off">
        <a:font>
          <a:latin typeface="Meiryo UI"/>
          <a:ea typeface="Meiryo UI"/>
          <a:cs typeface="Meiryo U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BF4"/>
          </a:solidFill>
        </a:fill>
      </a:tcStyle>
    </a:wholeTbl>
    <a:band1H>
      <a:tcTxStyle/>
      <a:tcStyle>
        <a:tcBdr/>
        <a:fill>
          <a:solidFill>
            <a:srgbClr val="CAD4E8"/>
          </a:solidFill>
        </a:fill>
      </a:tcStyle>
    </a:band1H>
    <a:band2H>
      <a:tcTxStyle/>
      <a:tcStyle>
        <a:tcBdr/>
      </a:tcStyle>
    </a:band2H>
    <a:band1V>
      <a:tcTxStyle/>
      <a:tcStyle>
        <a:tcBdr/>
        <a:fill>
          <a:solidFill>
            <a:srgbClr val="CAD4E8"/>
          </a:solidFill>
        </a:fill>
      </a:tcStyle>
    </a:band1V>
    <a:band2V>
      <a:tcTxStyle/>
      <a:tcStyle>
        <a:tcBdr/>
      </a:tcStyle>
    </a:band2V>
    <a:lastCol>
      <a:tcTxStyle b="on" i="off">
        <a:font>
          <a:latin typeface="Meiryo UI"/>
          <a:ea typeface="Meiryo UI"/>
          <a:cs typeface="Meiryo UI"/>
        </a:font>
        <a:schemeClr val="lt1"/>
      </a:tcTxStyle>
      <a:tcStyle>
        <a:tcBdr/>
        <a:fill>
          <a:solidFill>
            <a:schemeClr val="accent1"/>
          </a:solidFill>
        </a:fill>
      </a:tcStyle>
    </a:lastCol>
    <a:firstCol>
      <a:tcTxStyle b="on" i="off">
        <a:font>
          <a:latin typeface="Meiryo UI"/>
          <a:ea typeface="Meiryo UI"/>
          <a:cs typeface="Meiryo UI"/>
        </a:font>
        <a:schemeClr val="lt1"/>
      </a:tcTxStyle>
      <a:tcStyle>
        <a:tcBdr/>
        <a:fill>
          <a:solidFill>
            <a:schemeClr val="accent1"/>
          </a:solidFill>
        </a:fill>
      </a:tcStyle>
    </a:firstCol>
    <a:lastRow>
      <a:tcTxStyle b="on" i="off">
        <a:font>
          <a:latin typeface="Meiryo UI"/>
          <a:ea typeface="Meiryo UI"/>
          <a:cs typeface="Meiryo U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Meiryo UI"/>
          <a:ea typeface="Meiryo UI"/>
          <a:cs typeface="Meiryo U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customschemas.google.com/relationships/presentationmetadata" Target="metadata"/><Relationship Id="rId5" Type="http://schemas.openxmlformats.org/officeDocument/2006/relationships/slide" Target="slides/slide1.xml"/><Relationship Id="rId1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嶋 海一嵩" userId="aeb760c6-2a23-4abd-846e-77fefa04e2f0" providerId="ADAL" clId="{6AE4D3F6-819C-49EE-8A07-524F9E661B8C}"/>
    <pc:docChg chg="undo custSel modSld">
      <pc:chgData name="中嶋 海一嵩" userId="aeb760c6-2a23-4abd-846e-77fefa04e2f0" providerId="ADAL" clId="{6AE4D3F6-819C-49EE-8A07-524F9E661B8C}" dt="2026-07-09T05:23:00.336" v="84" actId="20577"/>
      <pc:docMkLst>
        <pc:docMk/>
      </pc:docMkLst>
      <pc:sldChg chg="modSp mod">
        <pc:chgData name="中嶋 海一嵩" userId="aeb760c6-2a23-4abd-846e-77fefa04e2f0" providerId="ADAL" clId="{6AE4D3F6-819C-49EE-8A07-524F9E661B8C}" dt="2026-07-09T05:19:19.357" v="19" actId="1076"/>
        <pc:sldMkLst>
          <pc:docMk/>
          <pc:sldMk cId="0" sldId="256"/>
        </pc:sldMkLst>
        <pc:spChg chg="mod">
          <ac:chgData name="中嶋 海一嵩" userId="aeb760c6-2a23-4abd-846e-77fefa04e2f0" providerId="ADAL" clId="{6AE4D3F6-819C-49EE-8A07-524F9E661B8C}" dt="2026-07-09T05:19:19.357" v="19" actId="1076"/>
          <ac:spMkLst>
            <pc:docMk/>
            <pc:sldMk cId="0" sldId="256"/>
            <ac:spMk id="38" creationId="{00000000-0000-0000-0000-000000000000}"/>
          </ac:spMkLst>
        </pc:spChg>
      </pc:sldChg>
      <pc:sldChg chg="modSp mod">
        <pc:chgData name="中嶋 海一嵩" userId="aeb760c6-2a23-4abd-846e-77fefa04e2f0" providerId="ADAL" clId="{6AE4D3F6-819C-49EE-8A07-524F9E661B8C}" dt="2026-07-09T05:22:49.757" v="82" actId="242"/>
        <pc:sldMkLst>
          <pc:docMk/>
          <pc:sldMk cId="0" sldId="257"/>
        </pc:sldMkLst>
        <pc:graphicFrameChg chg="mod modGraphic">
          <ac:chgData name="中嶋 海一嵩" userId="aeb760c6-2a23-4abd-846e-77fefa04e2f0" providerId="ADAL" clId="{6AE4D3F6-819C-49EE-8A07-524F9E661B8C}" dt="2026-07-09T05:22:49.757" v="82" actId="242"/>
          <ac:graphicFrameMkLst>
            <pc:docMk/>
            <pc:sldMk cId="0" sldId="257"/>
            <ac:graphicFrameMk id="45" creationId="{00000000-0000-0000-0000-000000000000}"/>
          </ac:graphicFrameMkLst>
        </pc:graphicFrameChg>
      </pc:sldChg>
      <pc:sldChg chg="modSp mod">
        <pc:chgData name="中嶋 海一嵩" userId="aeb760c6-2a23-4abd-846e-77fefa04e2f0" providerId="ADAL" clId="{6AE4D3F6-819C-49EE-8A07-524F9E661B8C}" dt="2026-07-09T05:23:00.336" v="84" actId="20577"/>
        <pc:sldMkLst>
          <pc:docMk/>
          <pc:sldMk cId="0" sldId="258"/>
        </pc:sldMkLst>
        <pc:spChg chg="mod">
          <ac:chgData name="中嶋 海一嵩" userId="aeb760c6-2a23-4abd-846e-77fefa04e2f0" providerId="ADAL" clId="{6AE4D3F6-819C-49EE-8A07-524F9E661B8C}" dt="2026-07-09T05:23:00.336" v="84" actId="20577"/>
          <ac:spMkLst>
            <pc:docMk/>
            <pc:sldMk cId="0" sldId="258"/>
            <ac:spMk id="5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9787" cy="498693"/>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5838" y="0"/>
            <a:ext cx="2949787" cy="498693"/>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2275" y="1243013"/>
            <a:ext cx="5962650"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0720" y="4783307"/>
            <a:ext cx="5445760" cy="3913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40647"/>
            <a:ext cx="2949787" cy="498692"/>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5838" y="9440647"/>
            <a:ext cx="2949787" cy="49869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Google Shape;33;g35dbaa6f42d_1_8:notes"/>
          <p:cNvSpPr>
            <a:spLocks noGrp="1" noRot="1" noChangeAspect="1"/>
          </p:cNvSpPr>
          <p:nvPr>
            <p:ph type="sldImg" idx="2"/>
          </p:nvPr>
        </p:nvSpPr>
        <p:spPr>
          <a:xfrm>
            <a:off x="422275" y="1243013"/>
            <a:ext cx="5962650" cy="33543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 name="Google Shape;34;g35dbaa6f42d_1_8:notes"/>
          <p:cNvSpPr txBox="1">
            <a:spLocks noGrp="1"/>
          </p:cNvSpPr>
          <p:nvPr>
            <p:ph type="body" idx="1"/>
          </p:nvPr>
        </p:nvSpPr>
        <p:spPr>
          <a:xfrm>
            <a:off x="680720" y="4783307"/>
            <a:ext cx="5445900" cy="3913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 name="Google Shape;35;g35dbaa6f42d_1_8:notes"/>
          <p:cNvSpPr txBox="1">
            <a:spLocks noGrp="1"/>
          </p:cNvSpPr>
          <p:nvPr>
            <p:ph type="sldNum" idx="12"/>
          </p:nvPr>
        </p:nvSpPr>
        <p:spPr>
          <a:xfrm>
            <a:off x="3855838" y="9440647"/>
            <a:ext cx="2949900" cy="4986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ltLang="ja-JP"/>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680720" y="4783307"/>
            <a:ext cx="5445760" cy="3913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422275" y="1243013"/>
            <a:ext cx="5962650"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2:notes"/>
          <p:cNvSpPr>
            <a:spLocks noGrp="1" noRot="1" noChangeAspect="1"/>
          </p:cNvSpPr>
          <p:nvPr>
            <p:ph type="sldImg" idx="2"/>
          </p:nvPr>
        </p:nvSpPr>
        <p:spPr>
          <a:xfrm>
            <a:off x="422275" y="1243013"/>
            <a:ext cx="5962650"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 name="Google Shape;49;p2:notes"/>
          <p:cNvSpPr txBox="1">
            <a:spLocks noGrp="1"/>
          </p:cNvSpPr>
          <p:nvPr>
            <p:ph type="body" idx="1"/>
          </p:nvPr>
        </p:nvSpPr>
        <p:spPr>
          <a:xfrm>
            <a:off x="680720" y="4783307"/>
            <a:ext cx="5445760" cy="3913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 name="Google Shape;50;p2:notes"/>
          <p:cNvSpPr txBox="1">
            <a:spLocks noGrp="1"/>
          </p:cNvSpPr>
          <p:nvPr>
            <p:ph type="sldNum" idx="12"/>
          </p:nvPr>
        </p:nvSpPr>
        <p:spPr>
          <a:xfrm>
            <a:off x="3855838" y="9440647"/>
            <a:ext cx="2949787" cy="498692"/>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JP"/>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3:notes"/>
          <p:cNvSpPr txBox="1">
            <a:spLocks noGrp="1"/>
          </p:cNvSpPr>
          <p:nvPr>
            <p:ph type="body" idx="1"/>
          </p:nvPr>
        </p:nvSpPr>
        <p:spPr>
          <a:xfrm>
            <a:off x="680720" y="4783307"/>
            <a:ext cx="5445760" cy="3913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3:notes"/>
          <p:cNvSpPr>
            <a:spLocks noGrp="1" noRot="1" noChangeAspect="1"/>
          </p:cNvSpPr>
          <p:nvPr>
            <p:ph type="sldImg" idx="2"/>
          </p:nvPr>
        </p:nvSpPr>
        <p:spPr>
          <a:xfrm>
            <a:off x="422275" y="1243013"/>
            <a:ext cx="5962650" cy="33543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基本スライド">
  <p:cSld name="基本スライド">
    <p:spTree>
      <p:nvGrpSpPr>
        <p:cNvPr id="1" name="Shape 10"/>
        <p:cNvGrpSpPr/>
        <p:nvPr/>
      </p:nvGrpSpPr>
      <p:grpSpPr>
        <a:xfrm>
          <a:off x="0" y="0"/>
          <a:ext cx="0" cy="0"/>
          <a:chOff x="0" y="0"/>
          <a:chExt cx="0" cy="0"/>
        </a:xfrm>
      </p:grpSpPr>
      <p:graphicFrame>
        <p:nvGraphicFramePr>
          <p:cNvPr id="11" name="Google Shape;11;p5"/>
          <p:cNvGraphicFramePr/>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r:id="rId2" imgW="2159" imgH="1619" progId="TCLayout.ActiveDocument.1">
                  <p:embed/>
                </p:oleObj>
              </mc:Choice>
              <mc:Fallback>
                <p:oleObj r:id="rId2" imgW="2159" imgH="1619" progId="TCLayout.ActiveDocument.1">
                  <p:embed/>
                  <p:pic>
                    <p:nvPicPr>
                      <p:cNvPr id="11" name="Google Shape;11;p5"/>
                      <p:cNvPicPr preferRelativeResize="0"/>
                      <p:nvPr/>
                    </p:nvPicPr>
                    <p:blipFill rotWithShape="1">
                      <a:blip r:embed="rId3">
                        <a:alphaModFix/>
                      </a:blip>
                      <a:srcRect/>
                      <a:stretch/>
                    </p:blipFill>
                    <p:spPr>
                      <a:xfrm>
                        <a:off x="2162" y="1622"/>
                        <a:ext cx="2159" cy="1619"/>
                      </a:xfrm>
                      <a:prstGeom prst="rect">
                        <a:avLst/>
                      </a:prstGeom>
                      <a:noFill/>
                      <a:ln>
                        <a:noFill/>
                      </a:ln>
                    </p:spPr>
                  </p:pic>
                </p:oleObj>
              </mc:Fallback>
            </mc:AlternateContent>
          </a:graphicData>
        </a:graphic>
      </p:graphicFrame>
      <p:cxnSp>
        <p:nvCxnSpPr>
          <p:cNvPr id="12" name="Google Shape;12;p5"/>
          <p:cNvCxnSpPr/>
          <p:nvPr/>
        </p:nvCxnSpPr>
        <p:spPr>
          <a:xfrm>
            <a:off x="0" y="668843"/>
            <a:ext cx="12192000" cy="0"/>
          </a:xfrm>
          <a:prstGeom prst="straightConnector1">
            <a:avLst/>
          </a:prstGeom>
          <a:noFill/>
          <a:ln w="19050" cap="flat" cmpd="sng">
            <a:solidFill>
              <a:schemeClr val="dk1"/>
            </a:solidFill>
            <a:prstDash val="solid"/>
            <a:round/>
            <a:headEnd type="none" w="med" len="med"/>
            <a:tailEnd type="none" w="med" len="med"/>
          </a:ln>
        </p:spPr>
      </p:cxnSp>
      <p:sp>
        <p:nvSpPr>
          <p:cNvPr id="13" name="Google Shape;13;p5"/>
          <p:cNvSpPr txBox="1">
            <a:spLocks noGrp="1"/>
          </p:cNvSpPr>
          <p:nvPr>
            <p:ph type="title"/>
          </p:nvPr>
        </p:nvSpPr>
        <p:spPr>
          <a:xfrm>
            <a:off x="342855" y="119772"/>
            <a:ext cx="11520000" cy="540000"/>
          </a:xfrm>
          <a:prstGeom prst="rect">
            <a:avLst/>
          </a:prstGeom>
          <a:noFill/>
          <a:ln>
            <a:noFill/>
          </a:ln>
        </p:spPr>
        <p:txBody>
          <a:bodyPr spcFirstLastPara="1" wrap="square" lIns="0" tIns="72000" rIns="0" bIns="72000" anchor="ctr" anchorCtr="0">
            <a:noAutofit/>
          </a:bodyPr>
          <a:lstStyle>
            <a:lvl1pPr marR="0" lvl="0" algn="l" rtl="0">
              <a:lnSpc>
                <a:spcPct val="110000"/>
              </a:lnSpc>
              <a:spcBef>
                <a:spcPts val="500"/>
              </a:spcBef>
              <a:spcAft>
                <a:spcPts val="0"/>
              </a:spcAft>
              <a:buSzPts val="1400"/>
              <a:buNone/>
              <a:defRPr sz="2800" b="1" i="0" u="none" strike="noStrike" cap="none">
                <a:solidFill>
                  <a:srgbClr val="404040"/>
                </a:solidFill>
                <a:latin typeface="Arial"/>
                <a:ea typeface="Arial"/>
                <a:cs typeface="Arial"/>
                <a:sym typeface="Arial"/>
              </a:defRPr>
            </a:lvl1pPr>
            <a:lvl2pPr marR="0" lvl="1" algn="l" rtl="0">
              <a:spcBef>
                <a:spcPts val="0"/>
              </a:spcBef>
              <a:spcAft>
                <a:spcPts val="0"/>
              </a:spcAft>
              <a:buSzPts val="1400"/>
              <a:buNone/>
              <a:defRPr sz="1939"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1939"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1939"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1939"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1939"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1939"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1939"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1939" b="1" i="0" u="none" strike="noStrike" cap="none">
                <a:solidFill>
                  <a:schemeClr val="dk2"/>
                </a:solidFill>
                <a:latin typeface="Arial"/>
                <a:ea typeface="Arial"/>
                <a:cs typeface="Arial"/>
                <a:sym typeface="Arial"/>
              </a:defRPr>
            </a:lvl9pPr>
          </a:lstStyle>
          <a:p>
            <a:endParaRPr/>
          </a:p>
        </p:txBody>
      </p:sp>
      <p:sp>
        <p:nvSpPr>
          <p:cNvPr id="14" name="Google Shape;14;p5"/>
          <p:cNvSpPr txBox="1">
            <a:spLocks noGrp="1"/>
          </p:cNvSpPr>
          <p:nvPr>
            <p:ph type="body" idx="1"/>
          </p:nvPr>
        </p:nvSpPr>
        <p:spPr>
          <a:xfrm>
            <a:off x="342855" y="686285"/>
            <a:ext cx="11520000" cy="360000"/>
          </a:xfrm>
          <a:prstGeom prst="rect">
            <a:avLst/>
          </a:prstGeom>
          <a:noFill/>
          <a:ln>
            <a:noFill/>
          </a:ln>
        </p:spPr>
        <p:txBody>
          <a:bodyPr spcFirstLastPara="1" wrap="square" lIns="108000" tIns="72000" rIns="108000" bIns="72000" anchor="t" anchorCtr="0">
            <a:noAutofit/>
          </a:bodyPr>
          <a:lstStyle>
            <a:lvl1pPr marL="457200" marR="0" lvl="0" indent="-228600" algn="l" rtl="0">
              <a:lnSpc>
                <a:spcPct val="110000"/>
              </a:lnSpc>
              <a:spcBef>
                <a:spcPts val="500"/>
              </a:spcBef>
              <a:spcAft>
                <a:spcPts val="0"/>
              </a:spcAft>
              <a:buSzPts val="1400"/>
              <a:buNone/>
              <a:defRPr sz="1800" b="1" i="0" u="none" strike="noStrike" cap="none">
                <a:solidFill>
                  <a:schemeClr val="dk1"/>
                </a:solidFill>
                <a:latin typeface="Arial"/>
                <a:ea typeface="Arial"/>
                <a:cs typeface="Arial"/>
                <a:sym typeface="Arial"/>
              </a:defRPr>
            </a:lvl1pPr>
            <a:lvl2pPr marL="914400" marR="0" lvl="1" indent="-358140" algn="l" rtl="0">
              <a:spcBef>
                <a:spcPts val="0"/>
              </a:spcBef>
              <a:spcAft>
                <a:spcPts val="0"/>
              </a:spcAft>
              <a:buClr>
                <a:schemeClr val="dk2"/>
              </a:buClr>
              <a:buSzPts val="2040"/>
              <a:buFont typeface="Arial"/>
              <a:buChar char="▪"/>
              <a:defRPr sz="1632" b="0" i="0" u="none" strike="noStrike" cap="none">
                <a:solidFill>
                  <a:schemeClr val="dk1"/>
                </a:solidFill>
                <a:latin typeface="Arial"/>
                <a:ea typeface="Arial"/>
                <a:cs typeface="Arial"/>
                <a:sym typeface="Arial"/>
              </a:defRPr>
            </a:lvl2pPr>
            <a:lvl3pPr marL="1371600" marR="0" lvl="2" indent="-352958" algn="l" rtl="0">
              <a:spcBef>
                <a:spcPts val="0"/>
              </a:spcBef>
              <a:spcAft>
                <a:spcPts val="0"/>
              </a:spcAft>
              <a:buClr>
                <a:schemeClr val="dk2"/>
              </a:buClr>
              <a:buSzPts val="1958"/>
              <a:buFont typeface="Arial"/>
              <a:buChar char="–"/>
              <a:defRPr sz="1632" b="0" i="0" u="none" strike="noStrike" cap="none">
                <a:solidFill>
                  <a:schemeClr val="dk1"/>
                </a:solidFill>
                <a:latin typeface="Arial"/>
                <a:ea typeface="Arial"/>
                <a:cs typeface="Arial"/>
                <a:sym typeface="Arial"/>
              </a:defRPr>
            </a:lvl3pPr>
            <a:lvl4pPr marL="1828800" marR="0" lvl="3" indent="-352958" algn="l" rtl="0">
              <a:spcBef>
                <a:spcPts val="0"/>
              </a:spcBef>
              <a:spcAft>
                <a:spcPts val="0"/>
              </a:spcAft>
              <a:buClr>
                <a:schemeClr val="dk2"/>
              </a:buClr>
              <a:buSzPts val="1958"/>
              <a:buFont typeface="Arial"/>
              <a:buChar char="▫"/>
              <a:defRPr sz="1632"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Clr>
                <a:schemeClr val="dk2"/>
              </a:buClr>
              <a:buSzPts val="1452"/>
              <a:buFont typeface="Arial"/>
              <a:buNone/>
              <a:defRPr sz="1632" b="0" i="0" u="none" strike="noStrike" cap="none">
                <a:solidFill>
                  <a:schemeClr val="dk1"/>
                </a:solidFill>
                <a:latin typeface="Arial"/>
                <a:ea typeface="Arial"/>
                <a:cs typeface="Arial"/>
                <a:sym typeface="Arial"/>
              </a:defRPr>
            </a:lvl5pPr>
            <a:lvl6pPr marL="2743200" marR="0" lvl="5"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6pPr>
            <a:lvl7pPr marL="3200400" marR="0" lvl="6"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7pPr>
            <a:lvl8pPr marL="3657600" marR="0" lvl="7"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8pPr>
            <a:lvl9pPr marL="4114800" marR="0" lvl="8"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9pPr>
          </a:lstStyle>
          <a:p>
            <a:endParaRPr/>
          </a:p>
        </p:txBody>
      </p:sp>
      <p:sp>
        <p:nvSpPr>
          <p:cNvPr id="15" name="Google Shape;15;p5"/>
          <p:cNvSpPr txBox="1"/>
          <p:nvPr/>
        </p:nvSpPr>
        <p:spPr>
          <a:xfrm>
            <a:off x="11832000" y="0"/>
            <a:ext cx="360000" cy="360000"/>
          </a:xfrm>
          <a:prstGeom prst="rect">
            <a:avLst/>
          </a:prstGeom>
          <a:solidFill>
            <a:schemeClr val="dk1"/>
          </a:solidFill>
          <a:ln>
            <a:noFill/>
          </a:ln>
        </p:spPr>
        <p:txBody>
          <a:bodyPr spcFirstLastPara="1" wrap="square" lIns="0" tIns="0" rIns="0" bIns="0" anchor="t" anchorCtr="0">
            <a:noAutofit/>
          </a:bodyPr>
          <a:lstStyle/>
          <a:p>
            <a:pPr marL="0" marR="0" lvl="0" indent="0" algn="ctr" rtl="0">
              <a:spcBef>
                <a:spcPts val="0"/>
              </a:spcBef>
              <a:spcAft>
                <a:spcPts val="0"/>
              </a:spcAft>
              <a:buNone/>
            </a:pPr>
            <a:endParaRPr sz="1800" b="1" i="0" u="none" strike="noStrike" cap="none">
              <a:solidFill>
                <a:srgbClr val="FFFFFF"/>
              </a:solidFill>
              <a:latin typeface="Arial"/>
              <a:ea typeface="Arial"/>
              <a:cs typeface="Arial"/>
              <a:sym typeface="Arial"/>
            </a:endParaRPr>
          </a:p>
        </p:txBody>
      </p:sp>
      <p:sp>
        <p:nvSpPr>
          <p:cNvPr id="16" name="Google Shape;16;p5"/>
          <p:cNvSpPr txBox="1"/>
          <p:nvPr/>
        </p:nvSpPr>
        <p:spPr>
          <a:xfrm>
            <a:off x="11804866" y="20245"/>
            <a:ext cx="408199" cy="32394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fld id="{00000000-1234-1234-1234-123412341234}" type="slidenum">
              <a:rPr lang="ja-JP" sz="1837" b="1" i="0" u="none" strike="noStrike" cap="none">
                <a:solidFill>
                  <a:srgbClr val="FFFFFF"/>
                </a:solidFill>
                <a:latin typeface="Arial"/>
                <a:ea typeface="Arial"/>
                <a:cs typeface="Arial"/>
                <a:sym typeface="Arial"/>
              </a:rPr>
              <a:t>‹#›</a:t>
            </a:fld>
            <a:endParaRPr sz="1428"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表紙">
  <p:cSld name="表紙">
    <p:spTree>
      <p:nvGrpSpPr>
        <p:cNvPr id="1"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参考スライド">
  <p:cSld name="参考スライド">
    <p:spTree>
      <p:nvGrpSpPr>
        <p:cNvPr id="1" name="Shape 18"/>
        <p:cNvGrpSpPr/>
        <p:nvPr/>
      </p:nvGrpSpPr>
      <p:grpSpPr>
        <a:xfrm>
          <a:off x="0" y="0"/>
          <a:ext cx="0" cy="0"/>
          <a:chOff x="0" y="0"/>
          <a:chExt cx="0" cy="0"/>
        </a:xfrm>
      </p:grpSpPr>
      <p:graphicFrame>
        <p:nvGraphicFramePr>
          <p:cNvPr id="19" name="Google Shape;19;p7"/>
          <p:cNvGraphicFramePr/>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r:id="rId2" imgW="2159" imgH="1619" progId="TCLayout.ActiveDocument.1">
                  <p:embed/>
                </p:oleObj>
              </mc:Choice>
              <mc:Fallback>
                <p:oleObj r:id="rId2" imgW="2159" imgH="1619" progId="TCLayout.ActiveDocument.1">
                  <p:embed/>
                  <p:pic>
                    <p:nvPicPr>
                      <p:cNvPr id="19" name="Google Shape;19;p7"/>
                      <p:cNvPicPr preferRelativeResize="0"/>
                      <p:nvPr/>
                    </p:nvPicPr>
                    <p:blipFill rotWithShape="1">
                      <a:blip r:embed="rId3">
                        <a:alphaModFix/>
                      </a:blip>
                      <a:srcRect/>
                      <a:stretch/>
                    </p:blipFill>
                    <p:spPr>
                      <a:xfrm>
                        <a:off x="2162" y="1622"/>
                        <a:ext cx="2159" cy="1619"/>
                      </a:xfrm>
                      <a:prstGeom prst="rect">
                        <a:avLst/>
                      </a:prstGeom>
                      <a:noFill/>
                      <a:ln>
                        <a:noFill/>
                      </a:ln>
                    </p:spPr>
                  </p:pic>
                </p:oleObj>
              </mc:Fallback>
            </mc:AlternateContent>
          </a:graphicData>
        </a:graphic>
      </p:graphicFrame>
      <p:cxnSp>
        <p:nvCxnSpPr>
          <p:cNvPr id="20" name="Google Shape;20;p7"/>
          <p:cNvCxnSpPr/>
          <p:nvPr/>
        </p:nvCxnSpPr>
        <p:spPr>
          <a:xfrm>
            <a:off x="0" y="668843"/>
            <a:ext cx="12192000" cy="0"/>
          </a:xfrm>
          <a:prstGeom prst="straightConnector1">
            <a:avLst/>
          </a:prstGeom>
          <a:noFill/>
          <a:ln w="19050" cap="flat" cmpd="sng">
            <a:solidFill>
              <a:schemeClr val="dk1"/>
            </a:solidFill>
            <a:prstDash val="solid"/>
            <a:round/>
            <a:headEnd type="none" w="med" len="med"/>
            <a:tailEnd type="none" w="med" len="med"/>
          </a:ln>
        </p:spPr>
      </p:cxnSp>
      <p:sp>
        <p:nvSpPr>
          <p:cNvPr id="21" name="Google Shape;21;p7"/>
          <p:cNvSpPr txBox="1">
            <a:spLocks noGrp="1"/>
          </p:cNvSpPr>
          <p:nvPr>
            <p:ph type="title"/>
          </p:nvPr>
        </p:nvSpPr>
        <p:spPr>
          <a:xfrm>
            <a:off x="342855" y="119772"/>
            <a:ext cx="11520000" cy="540000"/>
          </a:xfrm>
          <a:prstGeom prst="rect">
            <a:avLst/>
          </a:prstGeom>
          <a:noFill/>
          <a:ln>
            <a:noFill/>
          </a:ln>
        </p:spPr>
        <p:txBody>
          <a:bodyPr spcFirstLastPara="1" wrap="square" lIns="0" tIns="72000" rIns="0" bIns="72000" anchor="ctr" anchorCtr="0">
            <a:noAutofit/>
          </a:bodyPr>
          <a:lstStyle>
            <a:lvl1pPr marR="0" lvl="0" algn="l" rtl="0">
              <a:lnSpc>
                <a:spcPct val="110000"/>
              </a:lnSpc>
              <a:spcBef>
                <a:spcPts val="50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939"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1939"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1939"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1939"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1939"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1939"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1939"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1939" b="1" i="0" u="none" strike="noStrike" cap="none">
                <a:solidFill>
                  <a:schemeClr val="dk2"/>
                </a:solidFill>
                <a:latin typeface="Arial"/>
                <a:ea typeface="Arial"/>
                <a:cs typeface="Arial"/>
                <a:sym typeface="Arial"/>
              </a:defRPr>
            </a:lvl9pPr>
          </a:lstStyle>
          <a:p>
            <a:endParaRPr/>
          </a:p>
        </p:txBody>
      </p:sp>
      <p:sp>
        <p:nvSpPr>
          <p:cNvPr id="22" name="Google Shape;22;p7"/>
          <p:cNvSpPr txBox="1">
            <a:spLocks noGrp="1"/>
          </p:cNvSpPr>
          <p:nvPr>
            <p:ph type="body" idx="1"/>
          </p:nvPr>
        </p:nvSpPr>
        <p:spPr>
          <a:xfrm>
            <a:off x="342855" y="686285"/>
            <a:ext cx="11520000" cy="360000"/>
          </a:xfrm>
          <a:prstGeom prst="rect">
            <a:avLst/>
          </a:prstGeom>
          <a:noFill/>
          <a:ln>
            <a:noFill/>
          </a:ln>
        </p:spPr>
        <p:txBody>
          <a:bodyPr spcFirstLastPara="1" wrap="square" lIns="108000" tIns="72000" rIns="108000" bIns="72000" anchor="t" anchorCtr="0">
            <a:noAutofit/>
          </a:bodyPr>
          <a:lstStyle>
            <a:lvl1pPr marL="457200" marR="0" lvl="0" indent="-228600" algn="l" rtl="0">
              <a:lnSpc>
                <a:spcPct val="110000"/>
              </a:lnSpc>
              <a:spcBef>
                <a:spcPts val="500"/>
              </a:spcBef>
              <a:spcAft>
                <a:spcPts val="0"/>
              </a:spcAft>
              <a:buSzPts val="1400"/>
              <a:buNone/>
              <a:defRPr sz="1600" b="0" i="0" u="none" strike="noStrike" cap="none">
                <a:solidFill>
                  <a:schemeClr val="dk1"/>
                </a:solidFill>
                <a:latin typeface="Arial"/>
                <a:ea typeface="Arial"/>
                <a:cs typeface="Arial"/>
                <a:sym typeface="Arial"/>
              </a:defRPr>
            </a:lvl1pPr>
            <a:lvl2pPr marL="914400" marR="0" lvl="1" indent="-358140" algn="l" rtl="0">
              <a:spcBef>
                <a:spcPts val="0"/>
              </a:spcBef>
              <a:spcAft>
                <a:spcPts val="0"/>
              </a:spcAft>
              <a:buClr>
                <a:schemeClr val="dk2"/>
              </a:buClr>
              <a:buSzPts val="2040"/>
              <a:buFont typeface="Arial"/>
              <a:buChar char="▪"/>
              <a:defRPr sz="1632" b="0" i="0" u="none" strike="noStrike" cap="none">
                <a:solidFill>
                  <a:schemeClr val="dk1"/>
                </a:solidFill>
                <a:latin typeface="Arial"/>
                <a:ea typeface="Arial"/>
                <a:cs typeface="Arial"/>
                <a:sym typeface="Arial"/>
              </a:defRPr>
            </a:lvl2pPr>
            <a:lvl3pPr marL="1371600" marR="0" lvl="2" indent="-352958" algn="l" rtl="0">
              <a:spcBef>
                <a:spcPts val="0"/>
              </a:spcBef>
              <a:spcAft>
                <a:spcPts val="0"/>
              </a:spcAft>
              <a:buClr>
                <a:schemeClr val="dk2"/>
              </a:buClr>
              <a:buSzPts val="1958"/>
              <a:buFont typeface="Arial"/>
              <a:buChar char="–"/>
              <a:defRPr sz="1632" b="0" i="0" u="none" strike="noStrike" cap="none">
                <a:solidFill>
                  <a:schemeClr val="dk1"/>
                </a:solidFill>
                <a:latin typeface="Arial"/>
                <a:ea typeface="Arial"/>
                <a:cs typeface="Arial"/>
                <a:sym typeface="Arial"/>
              </a:defRPr>
            </a:lvl3pPr>
            <a:lvl4pPr marL="1828800" marR="0" lvl="3" indent="-352958" algn="l" rtl="0">
              <a:spcBef>
                <a:spcPts val="0"/>
              </a:spcBef>
              <a:spcAft>
                <a:spcPts val="0"/>
              </a:spcAft>
              <a:buClr>
                <a:schemeClr val="dk2"/>
              </a:buClr>
              <a:buSzPts val="1958"/>
              <a:buFont typeface="Arial"/>
              <a:buChar char="▫"/>
              <a:defRPr sz="1632"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Clr>
                <a:schemeClr val="dk2"/>
              </a:buClr>
              <a:buSzPts val="1452"/>
              <a:buFont typeface="Arial"/>
              <a:buNone/>
              <a:defRPr sz="1632" b="0" i="0" u="none" strike="noStrike" cap="none">
                <a:solidFill>
                  <a:schemeClr val="dk1"/>
                </a:solidFill>
                <a:latin typeface="Arial"/>
                <a:ea typeface="Arial"/>
                <a:cs typeface="Arial"/>
                <a:sym typeface="Arial"/>
              </a:defRPr>
            </a:lvl5pPr>
            <a:lvl6pPr marL="2743200" marR="0" lvl="5"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6pPr>
            <a:lvl7pPr marL="3200400" marR="0" lvl="6"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7pPr>
            <a:lvl8pPr marL="3657600" marR="0" lvl="7"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8pPr>
            <a:lvl9pPr marL="4114800" marR="0" lvl="8"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9pPr>
          </a:lstStyle>
          <a:p>
            <a:endParaRPr/>
          </a:p>
        </p:txBody>
      </p:sp>
      <p:sp>
        <p:nvSpPr>
          <p:cNvPr id="23" name="Google Shape;23;p7"/>
          <p:cNvSpPr txBox="1"/>
          <p:nvPr/>
        </p:nvSpPr>
        <p:spPr>
          <a:xfrm>
            <a:off x="11832000" y="0"/>
            <a:ext cx="360000" cy="360000"/>
          </a:xfrm>
          <a:prstGeom prst="rect">
            <a:avLst/>
          </a:prstGeom>
          <a:solidFill>
            <a:schemeClr val="dk1"/>
          </a:solidFill>
          <a:ln>
            <a:noFill/>
          </a:ln>
        </p:spPr>
        <p:txBody>
          <a:bodyPr spcFirstLastPara="1" wrap="square" lIns="0" tIns="0" rIns="0" bIns="0" anchor="t" anchorCtr="0">
            <a:noAutofit/>
          </a:bodyPr>
          <a:lstStyle/>
          <a:p>
            <a:pPr marL="0" marR="0" lvl="0" indent="0" algn="ctr" rtl="0">
              <a:spcBef>
                <a:spcPts val="0"/>
              </a:spcBef>
              <a:spcAft>
                <a:spcPts val="0"/>
              </a:spcAft>
              <a:buNone/>
            </a:pPr>
            <a:endParaRPr sz="1800" b="1">
              <a:solidFill>
                <a:srgbClr val="FFFFFF"/>
              </a:solidFill>
              <a:latin typeface="Arial"/>
              <a:ea typeface="Arial"/>
              <a:cs typeface="Arial"/>
              <a:sym typeface="Arial"/>
            </a:endParaRPr>
          </a:p>
        </p:txBody>
      </p:sp>
      <p:sp>
        <p:nvSpPr>
          <p:cNvPr id="24" name="Google Shape;24;p7"/>
          <p:cNvSpPr txBox="1"/>
          <p:nvPr/>
        </p:nvSpPr>
        <p:spPr>
          <a:xfrm>
            <a:off x="11804866" y="20245"/>
            <a:ext cx="408199" cy="32394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fld id="{00000000-1234-1234-1234-123412341234}" type="slidenum">
              <a:rPr lang="ja-JP" sz="1837" b="1">
                <a:solidFill>
                  <a:srgbClr val="FFFFFF"/>
                </a:solidFill>
                <a:latin typeface="Arial"/>
                <a:ea typeface="Arial"/>
                <a:cs typeface="Arial"/>
                <a:sym typeface="Arial"/>
              </a:rPr>
              <a:t>‹#›</a:t>
            </a:fld>
            <a:endParaRPr sz="1428" b="0">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章立て">
  <p:cSld name="章立て">
    <p:spTree>
      <p:nvGrpSpPr>
        <p:cNvPr id="1" name="Shape 25"/>
        <p:cNvGrpSpPr/>
        <p:nvPr/>
      </p:nvGrpSpPr>
      <p:grpSpPr>
        <a:xfrm>
          <a:off x="0" y="0"/>
          <a:ext cx="0" cy="0"/>
          <a:chOff x="0" y="0"/>
          <a:chExt cx="0" cy="0"/>
        </a:xfrm>
      </p:grpSpPr>
      <p:sp>
        <p:nvSpPr>
          <p:cNvPr id="26" name="Google Shape;26;p8"/>
          <p:cNvSpPr txBox="1">
            <a:spLocks noGrp="1"/>
          </p:cNvSpPr>
          <p:nvPr>
            <p:ph type="body" idx="1"/>
          </p:nvPr>
        </p:nvSpPr>
        <p:spPr>
          <a:xfrm>
            <a:off x="1787113" y="2709000"/>
            <a:ext cx="8640000" cy="14400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10000"/>
              </a:lnSpc>
              <a:spcBef>
                <a:spcPts val="2800"/>
              </a:spcBef>
              <a:spcAft>
                <a:spcPts val="0"/>
              </a:spcAft>
              <a:buSzPts val="1400"/>
              <a:buNone/>
              <a:defRPr sz="2800" b="1" i="0" u="none" strike="noStrike" cap="none">
                <a:solidFill>
                  <a:schemeClr val="dk1"/>
                </a:solidFill>
                <a:latin typeface="Arial"/>
                <a:ea typeface="Arial"/>
                <a:cs typeface="Arial"/>
                <a:sym typeface="Arial"/>
              </a:defRPr>
            </a:lvl1pPr>
            <a:lvl2pPr marL="914400" marR="0" lvl="1" indent="-358140" algn="l" rtl="0">
              <a:spcBef>
                <a:spcPts val="0"/>
              </a:spcBef>
              <a:spcAft>
                <a:spcPts val="0"/>
              </a:spcAft>
              <a:buClr>
                <a:schemeClr val="dk2"/>
              </a:buClr>
              <a:buSzPts val="2040"/>
              <a:buFont typeface="Arial"/>
              <a:buChar char="▪"/>
              <a:defRPr sz="1632" b="0" i="0" u="none" strike="noStrike" cap="none">
                <a:solidFill>
                  <a:schemeClr val="dk1"/>
                </a:solidFill>
                <a:latin typeface="Arial"/>
                <a:ea typeface="Arial"/>
                <a:cs typeface="Arial"/>
                <a:sym typeface="Arial"/>
              </a:defRPr>
            </a:lvl2pPr>
            <a:lvl3pPr marL="1371600" marR="0" lvl="2" indent="-352958" algn="l" rtl="0">
              <a:spcBef>
                <a:spcPts val="0"/>
              </a:spcBef>
              <a:spcAft>
                <a:spcPts val="0"/>
              </a:spcAft>
              <a:buClr>
                <a:schemeClr val="dk2"/>
              </a:buClr>
              <a:buSzPts val="1958"/>
              <a:buFont typeface="Arial"/>
              <a:buChar char="–"/>
              <a:defRPr sz="1632" b="0" i="0" u="none" strike="noStrike" cap="none">
                <a:solidFill>
                  <a:schemeClr val="dk1"/>
                </a:solidFill>
                <a:latin typeface="Arial"/>
                <a:ea typeface="Arial"/>
                <a:cs typeface="Arial"/>
                <a:sym typeface="Arial"/>
              </a:defRPr>
            </a:lvl3pPr>
            <a:lvl4pPr marL="1828800" marR="0" lvl="3" indent="-352958" algn="l" rtl="0">
              <a:spcBef>
                <a:spcPts val="0"/>
              </a:spcBef>
              <a:spcAft>
                <a:spcPts val="0"/>
              </a:spcAft>
              <a:buClr>
                <a:schemeClr val="dk2"/>
              </a:buClr>
              <a:buSzPts val="1958"/>
              <a:buFont typeface="Arial"/>
              <a:buChar char="▫"/>
              <a:defRPr sz="1632"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Clr>
                <a:schemeClr val="dk2"/>
              </a:buClr>
              <a:buSzPts val="1452"/>
              <a:buFont typeface="Arial"/>
              <a:buNone/>
              <a:defRPr sz="1632" b="0" i="0" u="none" strike="noStrike" cap="none">
                <a:solidFill>
                  <a:schemeClr val="dk1"/>
                </a:solidFill>
                <a:latin typeface="Arial"/>
                <a:ea typeface="Arial"/>
                <a:cs typeface="Arial"/>
                <a:sym typeface="Arial"/>
              </a:defRPr>
            </a:lvl5pPr>
            <a:lvl6pPr marL="2743200" marR="0" lvl="5"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6pPr>
            <a:lvl7pPr marL="3200400" marR="0" lvl="6"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7pPr>
            <a:lvl8pPr marL="3657600" marR="0" lvl="7"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8pPr>
            <a:lvl9pPr marL="4114800" marR="0" lvl="8" indent="-320832" algn="l" rtl="0">
              <a:spcBef>
                <a:spcPts val="0"/>
              </a:spcBef>
              <a:spcAft>
                <a:spcPts val="0"/>
              </a:spcAft>
              <a:buClr>
                <a:schemeClr val="dk2"/>
              </a:buClr>
              <a:buSzPts val="1452"/>
              <a:buFont typeface="Arial"/>
              <a:buChar char="-"/>
              <a:defRPr sz="1632" b="0" i="0" u="none" strike="noStrike" cap="none">
                <a:solidFill>
                  <a:schemeClr val="dk1"/>
                </a:solidFill>
                <a:latin typeface="Arial"/>
                <a:ea typeface="Arial"/>
                <a:cs typeface="Arial"/>
                <a:sym typeface="Arial"/>
              </a:defRPr>
            </a:lvl9pPr>
          </a:lstStyle>
          <a:p>
            <a:endParaRPr/>
          </a:p>
        </p:txBody>
      </p:sp>
      <p:cxnSp>
        <p:nvCxnSpPr>
          <p:cNvPr id="27" name="Google Shape;27;p8"/>
          <p:cNvCxnSpPr/>
          <p:nvPr/>
        </p:nvCxnSpPr>
        <p:spPr>
          <a:xfrm>
            <a:off x="0" y="668843"/>
            <a:ext cx="12192000" cy="0"/>
          </a:xfrm>
          <a:prstGeom prst="straightConnector1">
            <a:avLst/>
          </a:prstGeom>
          <a:noFill/>
          <a:ln w="19050" cap="flat" cmpd="sng">
            <a:solidFill>
              <a:schemeClr val="dk1"/>
            </a:solidFill>
            <a:prstDash val="solid"/>
            <a:round/>
            <a:headEnd type="none" w="med" len="med"/>
            <a:tailEnd type="none" w="med" len="med"/>
          </a:ln>
        </p:spPr>
      </p:cxnSp>
      <p:sp>
        <p:nvSpPr>
          <p:cNvPr id="28" name="Google Shape;28;p8"/>
          <p:cNvSpPr txBox="1"/>
          <p:nvPr/>
        </p:nvSpPr>
        <p:spPr>
          <a:xfrm>
            <a:off x="11832000" y="0"/>
            <a:ext cx="360000" cy="360000"/>
          </a:xfrm>
          <a:prstGeom prst="rect">
            <a:avLst/>
          </a:prstGeom>
          <a:solidFill>
            <a:schemeClr val="dk1"/>
          </a:solidFill>
          <a:ln>
            <a:noFill/>
          </a:ln>
        </p:spPr>
        <p:txBody>
          <a:bodyPr spcFirstLastPara="1" wrap="square" lIns="0" tIns="0" rIns="0" bIns="0" anchor="t" anchorCtr="0">
            <a:noAutofit/>
          </a:bodyPr>
          <a:lstStyle/>
          <a:p>
            <a:pPr marL="0" marR="0" lvl="0" indent="0" algn="ctr" rtl="0">
              <a:spcBef>
                <a:spcPts val="0"/>
              </a:spcBef>
              <a:spcAft>
                <a:spcPts val="0"/>
              </a:spcAft>
              <a:buNone/>
            </a:pPr>
            <a:endParaRPr sz="1800" b="1">
              <a:solidFill>
                <a:srgbClr val="FFFFFF"/>
              </a:solidFill>
              <a:latin typeface="Arial"/>
              <a:ea typeface="Arial"/>
              <a:cs typeface="Arial"/>
              <a:sym typeface="Arial"/>
            </a:endParaRPr>
          </a:p>
        </p:txBody>
      </p:sp>
      <p:sp>
        <p:nvSpPr>
          <p:cNvPr id="29" name="Google Shape;29;p8"/>
          <p:cNvSpPr txBox="1"/>
          <p:nvPr/>
        </p:nvSpPr>
        <p:spPr>
          <a:xfrm>
            <a:off x="11804866" y="20245"/>
            <a:ext cx="408199" cy="32394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fld id="{00000000-1234-1234-1234-123412341234}" type="slidenum">
              <a:rPr lang="ja-JP" sz="1837" b="1">
                <a:solidFill>
                  <a:srgbClr val="FFFFFF"/>
                </a:solidFill>
                <a:latin typeface="Arial"/>
                <a:ea typeface="Arial"/>
                <a:cs typeface="Arial"/>
                <a:sym typeface="Arial"/>
              </a:rPr>
              <a:t>‹#›</a:t>
            </a:fld>
            <a:endParaRPr sz="1428" b="0">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ppendix">
  <p:cSld name="Appendix">
    <p:bg>
      <p:bgPr>
        <a:solidFill>
          <a:schemeClr val="dk1"/>
        </a:solidFill>
        <a:effectLst/>
      </p:bgPr>
    </p:bg>
    <p:spTree>
      <p:nvGrpSpPr>
        <p:cNvPr id="1" name="Shape 30"/>
        <p:cNvGrpSpPr/>
        <p:nvPr/>
      </p:nvGrpSpPr>
      <p:grpSpPr>
        <a:xfrm>
          <a:off x="0" y="0"/>
          <a:ext cx="0" cy="0"/>
          <a:chOff x="0" y="0"/>
          <a:chExt cx="0" cy="0"/>
        </a:xfrm>
      </p:grpSpPr>
      <p:sp>
        <p:nvSpPr>
          <p:cNvPr id="31" name="Google Shape;31;p9"/>
          <p:cNvSpPr txBox="1"/>
          <p:nvPr/>
        </p:nvSpPr>
        <p:spPr>
          <a:xfrm>
            <a:off x="1061056" y="4575341"/>
            <a:ext cx="4009111" cy="1015663"/>
          </a:xfrm>
          <a:prstGeom prst="rect">
            <a:avLst/>
          </a:prstGeom>
          <a:noFill/>
          <a:ln>
            <a:noFill/>
          </a:ln>
        </p:spPr>
        <p:txBody>
          <a:bodyPr spcFirstLastPara="1" wrap="square" lIns="91425" tIns="45700" rIns="91425" bIns="45700" anchor="t" anchorCtr="0">
            <a:spAutoFit/>
          </a:bodyPr>
          <a:lstStyle/>
          <a:p>
            <a:pPr marL="0" marR="0" lvl="0" indent="0" algn="l" rtl="0">
              <a:lnSpc>
                <a:spcPct val="110000"/>
              </a:lnSpc>
              <a:spcBef>
                <a:spcPts val="0"/>
              </a:spcBef>
              <a:spcAft>
                <a:spcPts val="0"/>
              </a:spcAft>
              <a:buClr>
                <a:srgbClr val="002960"/>
              </a:buClr>
              <a:buSzPts val="6000"/>
              <a:buFont typeface="Arial"/>
              <a:buNone/>
            </a:pPr>
            <a:r>
              <a:rPr lang="ja-JP" sz="6000" b="1" i="0" u="none" strike="noStrike" cap="none">
                <a:solidFill>
                  <a:srgbClr val="FFFFFF"/>
                </a:solidFill>
                <a:latin typeface="Arial"/>
                <a:ea typeface="Arial"/>
                <a:cs typeface="Arial"/>
                <a:sym typeface="Arial"/>
              </a:rPr>
              <a:t>Appendix</a:t>
            </a:r>
            <a:endParaRPr sz="6000" b="1" i="0" u="none" strike="noStrike" cap="none">
              <a:solidFill>
                <a:srgbClr val="FFFFFF"/>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nerativeaijapan.or.jp/privacy/"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nikkeibp.co.jp/atcl/corporate/privacy/"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7" name="Google Shape;37;g35dbaa6f42d_1_8"/>
          <p:cNvSpPr txBox="1">
            <a:spLocks noGrp="1"/>
          </p:cNvSpPr>
          <p:nvPr>
            <p:ph type="title"/>
          </p:nvPr>
        </p:nvSpPr>
        <p:spPr>
          <a:xfrm>
            <a:off x="342855" y="119772"/>
            <a:ext cx="11520000" cy="540000"/>
          </a:xfrm>
          <a:prstGeom prst="rect">
            <a:avLst/>
          </a:prstGeom>
        </p:spPr>
        <p:txBody>
          <a:bodyPr spcFirstLastPara="1" wrap="square" lIns="0" tIns="72000" rIns="0" bIns="72000" anchor="ctr" anchorCtr="0">
            <a:noAutofit/>
          </a:bodyPr>
          <a:lstStyle/>
          <a:p>
            <a:pPr marL="0" lvl="0" indent="0" algn="l" rtl="0">
              <a:spcBef>
                <a:spcPts val="500"/>
              </a:spcBef>
              <a:spcAft>
                <a:spcPts val="0"/>
              </a:spcAft>
              <a:buNone/>
            </a:pPr>
            <a:r>
              <a:rPr lang="ja-JP" dirty="0"/>
              <a:t>個人情報取得に関するご説明・応募に際しての注意事項</a:t>
            </a:r>
            <a:endParaRPr dirty="0"/>
          </a:p>
        </p:txBody>
      </p:sp>
      <p:sp>
        <p:nvSpPr>
          <p:cNvPr id="38" name="Google Shape;38;g35dbaa6f42d_1_8"/>
          <p:cNvSpPr txBox="1"/>
          <p:nvPr/>
        </p:nvSpPr>
        <p:spPr>
          <a:xfrm>
            <a:off x="171405" y="763132"/>
            <a:ext cx="11862900" cy="6093946"/>
          </a:xfrm>
          <a:prstGeom prst="rect">
            <a:avLst/>
          </a:prstGeom>
          <a:noFill/>
          <a:ln>
            <a:noFill/>
          </a:ln>
        </p:spPr>
        <p:txBody>
          <a:bodyPr spcFirstLastPara="1" wrap="square" lIns="91425" tIns="91425" rIns="91425" bIns="91425" anchor="t" anchorCtr="0">
            <a:spAutoFit/>
          </a:bodyPr>
          <a:lstStyle/>
          <a:p>
            <a:pPr lvl="0"/>
            <a:r>
              <a:rPr lang="ja-JP" altLang="en-US" sz="1200" b="1" u="sng" dirty="0">
                <a:latin typeface="Arial Bold" panose="020B0704020202020204" pitchFamily="34" charset="0"/>
                <a:cs typeface="Arial Bold" panose="020B0704020202020204" pitchFamily="34" charset="0"/>
              </a:rPr>
              <a:t>個人情報取得に関するご説明</a:t>
            </a:r>
          </a:p>
          <a:p>
            <a:pPr lvl="0"/>
            <a:r>
              <a:rPr lang="ja-JP" altLang="en-US" sz="1200" dirty="0"/>
              <a:t> </a:t>
            </a:r>
          </a:p>
          <a:p>
            <a:pPr lvl="0"/>
            <a:r>
              <a:rPr lang="ja-JP" altLang="en-US" sz="1200" dirty="0"/>
              <a:t>本フォームにご登録いただく個人情報は、株式会社日経</a:t>
            </a:r>
            <a:r>
              <a:rPr lang="en-US" altLang="ja-JP" sz="1200" dirty="0"/>
              <a:t>BP</a:t>
            </a:r>
            <a:r>
              <a:rPr lang="ja-JP" altLang="en-US" sz="1200" dirty="0"/>
              <a:t>が取得し、「生成</a:t>
            </a:r>
            <a:r>
              <a:rPr lang="en-US" altLang="ja-JP" sz="1200" dirty="0"/>
              <a:t>AI</a:t>
            </a:r>
            <a:r>
              <a:rPr lang="ja-JP" altLang="en-US" sz="1200" dirty="0"/>
              <a:t>大賞</a:t>
            </a:r>
            <a:r>
              <a:rPr lang="en-US" altLang="ja-JP" sz="1200" dirty="0"/>
              <a:t>2026</a:t>
            </a:r>
            <a:r>
              <a:rPr lang="ja-JP" altLang="en-US" sz="1200" dirty="0"/>
              <a:t>」の応募受付、審査、応募内容の確認、応募者への連絡、表彰・イベント運営、および本事業に関する各種連絡のために利用します。</a:t>
            </a:r>
          </a:p>
          <a:p>
            <a:pPr lvl="0"/>
            <a:r>
              <a:rPr lang="ja-JP" altLang="en-US" sz="1200" dirty="0"/>
              <a:t>株式会社日経</a:t>
            </a:r>
            <a:r>
              <a:rPr lang="en-US" altLang="ja-JP" sz="1200" dirty="0"/>
              <a:t>BP</a:t>
            </a:r>
            <a:r>
              <a:rPr lang="ja-JP" altLang="en-US" sz="1200" dirty="0"/>
              <a:t>は、ご登録いただいた個人情報を、本事業の主催者である一般社団法人</a:t>
            </a:r>
            <a:r>
              <a:rPr lang="en-US" altLang="ja-JP" sz="1200" dirty="0"/>
              <a:t>Generative AI Japan</a:t>
            </a:r>
            <a:r>
              <a:rPr lang="ja-JP" altLang="en-US" sz="1200" dirty="0"/>
              <a:t>に第三者提供します。</a:t>
            </a:r>
          </a:p>
          <a:p>
            <a:pPr lvl="0"/>
            <a:r>
              <a:rPr lang="ja-JP" altLang="en-US" sz="1200" dirty="0"/>
              <a:t>提供する個人情報には、氏名、所属先、役職、住所、電話番号、電子メールアドレスその他応募時にご登録いただいた情報が含まれます。</a:t>
            </a:r>
          </a:p>
          <a:p>
            <a:pPr lvl="0"/>
            <a:r>
              <a:rPr lang="ja-JP" altLang="en-US" sz="1200" dirty="0"/>
              <a:t>株式会社日経</a:t>
            </a:r>
            <a:r>
              <a:rPr lang="en-US" altLang="ja-JP" sz="1200" dirty="0"/>
              <a:t>BP</a:t>
            </a:r>
            <a:r>
              <a:rPr lang="ja-JP" altLang="en-US" sz="1200" dirty="0"/>
              <a:t>および一般社団法人</a:t>
            </a:r>
            <a:r>
              <a:rPr lang="en-US" altLang="ja-JP" sz="1200" dirty="0"/>
              <a:t>Generative AI Japan</a:t>
            </a:r>
            <a:r>
              <a:rPr lang="ja-JP" altLang="en-US" sz="1200" dirty="0"/>
              <a:t>は、それぞれの個人情報保護方針に基づき、ご登録いただいた個人情報を適切に管理します。</a:t>
            </a:r>
          </a:p>
          <a:p>
            <a:pPr lvl="0"/>
            <a:r>
              <a:rPr lang="ja-JP" altLang="en-US" sz="1200" dirty="0"/>
              <a:t> </a:t>
            </a:r>
          </a:p>
          <a:p>
            <a:pPr lvl="0"/>
            <a:r>
              <a:rPr lang="ja-JP" altLang="en-US" sz="1200" dirty="0"/>
              <a:t>一般社団法人</a:t>
            </a:r>
            <a:r>
              <a:rPr lang="en-US" altLang="ja-JP" sz="1200" dirty="0"/>
              <a:t>Generative AI Japan</a:t>
            </a:r>
            <a:r>
              <a:rPr lang="ja-JP" altLang="en-US" sz="1200" dirty="0"/>
              <a:t>の個人情報保護方針</a:t>
            </a:r>
            <a:r>
              <a:rPr lang="en-US" altLang="ja-JP" sz="1200" dirty="0"/>
              <a:t>URL</a:t>
            </a:r>
            <a:r>
              <a:rPr lang="ja-JP" altLang="en-US" sz="1200" dirty="0"/>
              <a:t>：</a:t>
            </a:r>
          </a:p>
          <a:p>
            <a:pPr lvl="0"/>
            <a:r>
              <a:rPr lang="en-US" altLang="ja-JP" sz="1200" dirty="0">
                <a:hlinkClick r:id="rId3"/>
              </a:rPr>
              <a:t>https://generativeaijapan.or.jp/privacy/</a:t>
            </a:r>
            <a:endParaRPr lang="en-US" altLang="ja-JP" sz="1200" dirty="0"/>
          </a:p>
          <a:p>
            <a:pPr lvl="0"/>
            <a:endParaRPr lang="en-US" altLang="ja-JP" sz="1200" dirty="0"/>
          </a:p>
          <a:p>
            <a:pPr lvl="0"/>
            <a:r>
              <a:rPr lang="ja-JP" altLang="en-US" sz="1200" dirty="0"/>
              <a:t>日経</a:t>
            </a:r>
            <a:r>
              <a:rPr lang="en-US" altLang="ja-JP" sz="1200" dirty="0"/>
              <a:t>BP</a:t>
            </a:r>
            <a:r>
              <a:rPr lang="ja-JP" altLang="en-US" sz="1200" dirty="0"/>
              <a:t>の個人情報保護方針</a:t>
            </a:r>
            <a:r>
              <a:rPr lang="en-US" altLang="ja-JP" sz="1200" dirty="0"/>
              <a:t>URL</a:t>
            </a:r>
            <a:r>
              <a:rPr lang="ja-JP" altLang="en-US" sz="1200" dirty="0"/>
              <a:t>：</a:t>
            </a:r>
            <a:endParaRPr lang="en-US" altLang="ja-JP" sz="1200" dirty="0"/>
          </a:p>
          <a:p>
            <a:pPr lvl="0"/>
            <a:r>
              <a:rPr lang="en-US" altLang="ja-JP" sz="1200" dirty="0">
                <a:hlinkClick r:id="rId4"/>
              </a:rPr>
              <a:t>https://www.nikkeibp.co.jp/atcl/corporate/privacy/</a:t>
            </a:r>
            <a:endParaRPr lang="en-US" altLang="ja-JP" sz="1200" dirty="0"/>
          </a:p>
          <a:p>
            <a:pPr lvl="0"/>
            <a:r>
              <a:rPr lang="en-US" altLang="ja-JP" sz="1200" dirty="0"/>
              <a:t> </a:t>
            </a:r>
          </a:p>
          <a:p>
            <a:pPr lvl="0"/>
            <a:r>
              <a:rPr lang="ja-JP" altLang="en-US" sz="1200" dirty="0"/>
              <a:t>本フォームからご応募いただくことにより、上記の個人情報の取り扱いおよび第三者提供について同意いただいたものとみなします。</a:t>
            </a:r>
          </a:p>
          <a:p>
            <a:pPr lvl="0"/>
            <a:r>
              <a:rPr lang="ja-JP" altLang="en-US" sz="1200" dirty="0"/>
              <a:t> </a:t>
            </a:r>
            <a:endParaRPr lang="ja-JP" altLang="en-US" sz="1200" dirty="0">
              <a:latin typeface="Arial Bold" panose="020B0704020202020204" pitchFamily="34" charset="0"/>
              <a:cs typeface="Arial Bold" panose="020B0704020202020204" pitchFamily="34" charset="0"/>
            </a:endParaRPr>
          </a:p>
          <a:p>
            <a:pPr lvl="0"/>
            <a:r>
              <a:rPr lang="ja-JP" altLang="en-US" sz="1200" b="1" u="sng" dirty="0">
                <a:latin typeface="Arial Bold" panose="020B0704020202020204" pitchFamily="34" charset="0"/>
                <a:cs typeface="Arial Bold" panose="020B0704020202020204" pitchFamily="34" charset="0"/>
              </a:rPr>
              <a:t>応募に際しての注意事項</a:t>
            </a:r>
          </a:p>
          <a:p>
            <a:pPr lvl="0"/>
            <a:r>
              <a:rPr lang="ja-JP" altLang="en-US" sz="1200" dirty="0"/>
              <a:t> </a:t>
            </a:r>
          </a:p>
          <a:p>
            <a:pPr lvl="0"/>
            <a:r>
              <a:rPr lang="ja-JP" altLang="en-US" sz="1200" dirty="0"/>
              <a:t>応募者は以下の事項に同意の上、応募するものとします。</a:t>
            </a:r>
          </a:p>
          <a:p>
            <a:pPr lvl="0"/>
            <a:r>
              <a:rPr lang="ja-JP" altLang="en-US" sz="1200" dirty="0"/>
              <a:t> </a:t>
            </a:r>
          </a:p>
          <a:p>
            <a:pPr lvl="0"/>
            <a:r>
              <a:rPr lang="en-US" altLang="ja-JP" sz="1200" dirty="0"/>
              <a:t>1.</a:t>
            </a:r>
            <a:r>
              <a:rPr lang="ja-JP" altLang="en-US" sz="1200" dirty="0"/>
              <a:t>　</a:t>
            </a:r>
            <a:r>
              <a:rPr lang="en-US" altLang="ja-JP" sz="1200" dirty="0"/>
              <a:t>2026</a:t>
            </a:r>
            <a:r>
              <a:rPr lang="ja-JP" altLang="en-US" sz="1200" dirty="0"/>
              <a:t>年</a:t>
            </a:r>
            <a:r>
              <a:rPr lang="en-US" altLang="ja-JP" sz="1200" dirty="0"/>
              <a:t>12</a:t>
            </a:r>
            <a:r>
              <a:rPr lang="ja-JP" altLang="en-US" sz="1200" dirty="0"/>
              <a:t>月</a:t>
            </a:r>
            <a:r>
              <a:rPr lang="en-US" altLang="ja-JP" sz="1200" dirty="0"/>
              <a:t>16</a:t>
            </a:r>
            <a:r>
              <a:rPr lang="ja-JP" altLang="en-US" sz="1200" dirty="0"/>
              <a:t>日開催の最終審査会（審査に残った場合に限る。）に参加いただける方。参加ができない場合、応募を取り消させていただきます。</a:t>
            </a:r>
          </a:p>
          <a:p>
            <a:pPr lvl="0"/>
            <a:r>
              <a:rPr lang="en-US" altLang="ja-JP" sz="1200" dirty="0"/>
              <a:t>2.</a:t>
            </a:r>
            <a:r>
              <a:rPr lang="ja-JP" altLang="en-US" sz="1200" dirty="0"/>
              <a:t>　応募者及び応募者の役員等が反社会的勢力に該当せず、これらに対する資金提供その他の関与を行わず、また反社会的勢力を利用し又は不当要求行為を行わないこと。</a:t>
            </a:r>
          </a:p>
          <a:p>
            <a:pPr lvl="0"/>
            <a:r>
              <a:rPr lang="en-US" altLang="ja-JP" sz="1200" dirty="0"/>
              <a:t>3.</a:t>
            </a:r>
            <a:r>
              <a:rPr lang="ja-JP" altLang="en-US" sz="1200" dirty="0"/>
              <a:t>　応募内容は、主催者、共催者、審査委員にて審査の対象となります。また、主催者及び共催者は審査会や表彰式の様子等（プレゼンテーション審査・表彰式・個々の応募者（参加者）が作成した提出物、成果物等や個々の参加者の肖像を含みます）を、動画や静止画に撮影、録音、及び記録し、若しくは使用することがあります。この使用には主催者・共催者のオフィシャルサイト、ソーシャルメディア、その他への公開、新聞、雑誌、インターネットホームページ、</a:t>
            </a:r>
            <a:r>
              <a:rPr lang="en-US" altLang="ja-JP" sz="1200" dirty="0"/>
              <a:t>SNS</a:t>
            </a:r>
            <a:r>
              <a:rPr lang="ja-JP" altLang="en-US" sz="1200" dirty="0"/>
              <a:t>、その他これに類似するメディア媒体、広報媒体等への掲載・提供を含みます。なおこれらの掲載・紹介を約束するものではありません。</a:t>
            </a:r>
          </a:p>
          <a:p>
            <a:pPr lvl="0"/>
            <a:r>
              <a:rPr lang="en-US" altLang="ja-JP" sz="1200" dirty="0"/>
              <a:t>4.</a:t>
            </a:r>
            <a:r>
              <a:rPr lang="ja-JP" altLang="en-US" sz="1200" dirty="0"/>
              <a:t>　上記情報の掲載・提供にあたっては、提出物・成果物等の画像、映像、又はテキストを必要が生じた場合主催者・共催者の判断で改変する場合があります。</a:t>
            </a:r>
          </a:p>
          <a:p>
            <a:pPr lvl="0"/>
            <a:r>
              <a:rPr lang="en-US" altLang="ja-JP" sz="1200" dirty="0"/>
              <a:t>5.</a:t>
            </a:r>
            <a:r>
              <a:rPr lang="ja-JP" altLang="en-US" sz="1200" dirty="0"/>
              <a:t>　応募内容に関する知的財産権は応募者が有するものであり、応募にあたっては、応募者の責任において権利保護等の手続きを行って下さい。</a:t>
            </a:r>
          </a:p>
          <a:p>
            <a:pPr lvl="0"/>
            <a:r>
              <a:rPr lang="en-US" altLang="ja-JP" sz="1200" dirty="0"/>
              <a:t>6.</a:t>
            </a:r>
            <a:r>
              <a:rPr lang="ja-JP" altLang="en-US" sz="1200" dirty="0"/>
              <a:t>　応募者は応募内容に含まれ得る知的財産権に関して、第三者の権利を侵害しないことを保証します。なお、知的財産権に関連して生じた問題について、主催者及び共催者は一切の責任を負わず、応募者が自らの責任・費用で解決するものとします。</a:t>
            </a:r>
          </a:p>
          <a:p>
            <a:pPr lvl="0"/>
            <a:r>
              <a:rPr lang="en-US" altLang="ja-JP" sz="1200" dirty="0"/>
              <a:t>7.</a:t>
            </a:r>
            <a:r>
              <a:rPr lang="ja-JP" altLang="en-US" sz="1200" dirty="0"/>
              <a:t>　応募者のエントリー情報及び応募申請書等、応募書類は応募者に返却しません。</a:t>
            </a:r>
          </a:p>
          <a:p>
            <a:pPr lvl="0"/>
            <a:r>
              <a:rPr lang="en-US" altLang="ja-JP" sz="1200" dirty="0"/>
              <a:t>8.</a:t>
            </a:r>
            <a:r>
              <a:rPr lang="ja-JP" altLang="en-US" sz="1200" dirty="0"/>
              <a:t>　応募内容に虚偽があった場合、又は他者の知的財産権を侵害する疑いがある場合は、受賞を取り消す場合があります。</a:t>
            </a:r>
            <a:endParaRPr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txBox="1">
            <a:spLocks noGrp="1"/>
          </p:cNvSpPr>
          <p:nvPr>
            <p:ph type="title"/>
          </p:nvPr>
        </p:nvSpPr>
        <p:spPr>
          <a:xfrm>
            <a:off x="336005" y="119772"/>
            <a:ext cx="11520000" cy="540000"/>
          </a:xfrm>
          <a:prstGeom prst="rect">
            <a:avLst/>
          </a:prstGeom>
          <a:noFill/>
          <a:ln>
            <a:noFill/>
          </a:ln>
        </p:spPr>
        <p:txBody>
          <a:bodyPr spcFirstLastPara="1" wrap="square" lIns="0" tIns="72000" rIns="0" bIns="72000" anchor="ctr" anchorCtr="0">
            <a:noAutofit/>
          </a:bodyPr>
          <a:lstStyle/>
          <a:p>
            <a:pPr marL="0" lvl="0" indent="0" algn="l" rtl="0">
              <a:lnSpc>
                <a:spcPct val="110000"/>
              </a:lnSpc>
              <a:spcBef>
                <a:spcPts val="0"/>
              </a:spcBef>
              <a:spcAft>
                <a:spcPts val="0"/>
              </a:spcAft>
              <a:buNone/>
            </a:pPr>
            <a:r>
              <a:rPr lang="ja-JP"/>
              <a:t>応募シート</a:t>
            </a:r>
            <a:endParaRPr/>
          </a:p>
        </p:txBody>
      </p:sp>
      <p:pic>
        <p:nvPicPr>
          <p:cNvPr id="44" name="Google Shape;44;p1"/>
          <p:cNvPicPr preferRelativeResize="0"/>
          <p:nvPr/>
        </p:nvPicPr>
        <p:blipFill rotWithShape="1">
          <a:blip r:embed="rId3">
            <a:alphaModFix/>
          </a:blip>
          <a:srcRect/>
          <a:stretch/>
        </p:blipFill>
        <p:spPr>
          <a:xfrm>
            <a:off x="8818657" y="18512"/>
            <a:ext cx="2907252" cy="540000"/>
          </a:xfrm>
          <a:prstGeom prst="rect">
            <a:avLst/>
          </a:prstGeom>
          <a:noFill/>
          <a:ln>
            <a:noFill/>
          </a:ln>
        </p:spPr>
      </p:pic>
      <p:graphicFrame>
        <p:nvGraphicFramePr>
          <p:cNvPr id="45" name="Google Shape;45;p1"/>
          <p:cNvGraphicFramePr/>
          <p:nvPr>
            <p:extLst>
              <p:ext uri="{D42A27DB-BD31-4B8C-83A1-F6EECF244321}">
                <p14:modId xmlns:p14="http://schemas.microsoft.com/office/powerpoint/2010/main" val="2989207267"/>
              </p:ext>
            </p:extLst>
          </p:nvPr>
        </p:nvGraphicFramePr>
        <p:xfrm>
          <a:off x="216996" y="1533338"/>
          <a:ext cx="11758008" cy="4846370"/>
        </p:xfrm>
        <a:graphic>
          <a:graphicData uri="http://schemas.openxmlformats.org/drawingml/2006/table">
            <a:tbl>
              <a:tblPr firstRow="1" bandRow="1">
                <a:noFill/>
                <a:tableStyleId>{B23495C4-CAB9-421D-81AF-F58FDE9444FD}</a:tableStyleId>
              </a:tblPr>
              <a:tblGrid>
                <a:gridCol w="437476">
                  <a:extLst>
                    <a:ext uri="{9D8B030D-6E8A-4147-A177-3AD203B41FA5}">
                      <a16:colId xmlns:a16="http://schemas.microsoft.com/office/drawing/2014/main" val="20000"/>
                    </a:ext>
                  </a:extLst>
                </a:gridCol>
                <a:gridCol w="2706305">
                  <a:extLst>
                    <a:ext uri="{9D8B030D-6E8A-4147-A177-3AD203B41FA5}">
                      <a16:colId xmlns:a16="http://schemas.microsoft.com/office/drawing/2014/main" val="20001"/>
                    </a:ext>
                  </a:extLst>
                </a:gridCol>
                <a:gridCol w="8614227">
                  <a:extLst>
                    <a:ext uri="{9D8B030D-6E8A-4147-A177-3AD203B41FA5}">
                      <a16:colId xmlns:a16="http://schemas.microsoft.com/office/drawing/2014/main" val="20002"/>
                    </a:ext>
                  </a:extLst>
                </a:gridCol>
              </a:tblGrid>
              <a:tr h="259689">
                <a:tc gridSpan="2">
                  <a:txBody>
                    <a:bodyPr/>
                    <a:lstStyle/>
                    <a:p>
                      <a:pPr marL="0" marR="0" lvl="0" indent="0" algn="ctr" rtl="0">
                        <a:spcBef>
                          <a:spcPts val="0"/>
                        </a:spcBef>
                        <a:spcAft>
                          <a:spcPts val="0"/>
                        </a:spcAft>
                        <a:buNone/>
                      </a:pPr>
                      <a:r>
                        <a:rPr lang="ja-JP" sz="1200" u="none" strike="noStrike" cap="none">
                          <a:latin typeface="Arial"/>
                          <a:ea typeface="Arial"/>
                          <a:cs typeface="Arial"/>
                          <a:sym typeface="Arial"/>
                        </a:rPr>
                        <a:t>項目</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dk1"/>
                    </a:solidFill>
                  </a:tcPr>
                </a:tc>
                <a:tc hMerge="1">
                  <a:txBody>
                    <a:bodyPr/>
                    <a:lstStyle/>
                    <a:p>
                      <a:endParaRPr lang="en-US"/>
                    </a:p>
                  </a:txBody>
                  <a:tcPr/>
                </a:tc>
                <a:tc>
                  <a:txBody>
                    <a:bodyPr/>
                    <a:lstStyle/>
                    <a:p>
                      <a:pPr marL="0" marR="0" lvl="0" indent="0" algn="ctr" rtl="0">
                        <a:spcBef>
                          <a:spcPts val="0"/>
                        </a:spcBef>
                        <a:spcAft>
                          <a:spcPts val="0"/>
                        </a:spcAft>
                        <a:buNone/>
                      </a:pPr>
                      <a:r>
                        <a:rPr lang="ja-JP" sz="1200" u="none" strike="noStrike" cap="none">
                          <a:latin typeface="Arial"/>
                          <a:ea typeface="Arial"/>
                          <a:cs typeface="Arial"/>
                          <a:sym typeface="Arial"/>
                        </a:rPr>
                        <a:t>入力欄</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dk1"/>
                    </a:solidFill>
                  </a:tcPr>
                </a:tc>
                <a:extLst>
                  <a:ext uri="{0D108BD9-81ED-4DB2-BD59-A6C34878D82A}">
                    <a16:rowId xmlns:a16="http://schemas.microsoft.com/office/drawing/2014/main" val="10000"/>
                  </a:ext>
                </a:extLst>
              </a:tr>
              <a:tr h="259689">
                <a:tc rowSpan="3">
                  <a:txBody>
                    <a:bodyPr/>
                    <a:lstStyle/>
                    <a:p>
                      <a:pPr marL="0" marR="0" lvl="0" indent="0" algn="ctr" rtl="0">
                        <a:spcBef>
                          <a:spcPts val="0"/>
                        </a:spcBef>
                        <a:spcAft>
                          <a:spcPts val="0"/>
                        </a:spcAft>
                        <a:buNone/>
                      </a:pPr>
                      <a:r>
                        <a:rPr lang="ja-JP" sz="1200" b="1" u="none" strike="noStrike" cap="none">
                          <a:solidFill>
                            <a:schemeClr val="lt1"/>
                          </a:solidFill>
                          <a:latin typeface="Arial"/>
                          <a:ea typeface="Arial"/>
                          <a:cs typeface="Arial"/>
                          <a:sym typeface="Arial"/>
                        </a:rPr>
                        <a:t>応募内容</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spcBef>
                          <a:spcPts val="0"/>
                        </a:spcBef>
                        <a:spcAft>
                          <a:spcPts val="0"/>
                        </a:spcAft>
                        <a:buNone/>
                      </a:pPr>
                      <a:r>
                        <a:rPr lang="ja-JP" sz="1200" b="1" u="none" strike="noStrike" cap="none">
                          <a:solidFill>
                            <a:schemeClr val="lt1"/>
                          </a:solidFill>
                          <a:latin typeface="Arial"/>
                          <a:ea typeface="Arial"/>
                          <a:cs typeface="Arial"/>
                          <a:sym typeface="Arial"/>
                        </a:rPr>
                        <a:t>応募タイトル</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spcBef>
                          <a:spcPts val="0"/>
                        </a:spcBef>
                        <a:spcAft>
                          <a:spcPts val="0"/>
                        </a:spcAft>
                        <a:buNone/>
                      </a:pPr>
                      <a:r>
                        <a:rPr lang="ja-JP" sz="1200">
                          <a:latin typeface="Arial"/>
                          <a:ea typeface="Arial"/>
                          <a:cs typeface="Arial"/>
                          <a:sym typeface="Arial"/>
                        </a:rPr>
                        <a:t>応募タイトル名をご記入ください。</a:t>
                      </a:r>
                      <a:endParaRPr sz="120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2416561">
                <a:tc vMerge="1">
                  <a:txBody>
                    <a:bodyPr/>
                    <a:lstStyle/>
                    <a:p>
                      <a:endParaRPr lang="en-US"/>
                    </a:p>
                  </a:txBody>
                  <a:tcPr/>
                </a:tc>
                <a:tc>
                  <a:txBody>
                    <a:bodyPr/>
                    <a:lstStyle/>
                    <a:p>
                      <a:pPr marL="0" marR="0" lvl="0" indent="0" algn="l" rtl="0">
                        <a:spcBef>
                          <a:spcPts val="0"/>
                        </a:spcBef>
                        <a:spcAft>
                          <a:spcPts val="0"/>
                        </a:spcAft>
                        <a:buNone/>
                      </a:pPr>
                      <a:r>
                        <a:rPr lang="ja-JP" sz="1200" b="1">
                          <a:solidFill>
                            <a:schemeClr val="lt1"/>
                          </a:solidFill>
                          <a:latin typeface="Arial"/>
                          <a:ea typeface="Arial"/>
                          <a:cs typeface="Arial"/>
                          <a:sym typeface="Arial"/>
                        </a:rPr>
                        <a:t>応募内容サマリ(目安800字)</a:t>
                      </a:r>
                      <a:endParaRPr sz="1200" b="1">
                        <a:solidFill>
                          <a:schemeClr val="lt1"/>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spcBef>
                          <a:spcPts val="0"/>
                        </a:spcBef>
                        <a:spcAft>
                          <a:spcPts val="0"/>
                        </a:spcAft>
                        <a:buNone/>
                      </a:pPr>
                      <a:r>
                        <a:rPr lang="ja-JP" sz="1200" dirty="0">
                          <a:latin typeface="Arial"/>
                          <a:ea typeface="Arial"/>
                          <a:cs typeface="Arial"/>
                          <a:sym typeface="Arial"/>
                        </a:rPr>
                        <a:t>「課題設定」「実装の工夫」「インパクト」「ガバナンス」「将来性」という審査基準のポイントをおさえながら、まとめてください。</a:t>
                      </a: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p>
                      <a:pPr marL="0" marR="0" lvl="0" indent="0" algn="l" rtl="0">
                        <a:spcBef>
                          <a:spcPts val="0"/>
                        </a:spcBef>
                        <a:spcAft>
                          <a:spcPts val="0"/>
                        </a:spcAft>
                        <a:buNone/>
                      </a:pPr>
                      <a:endParaRPr sz="1200"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779048">
                <a:tc vMerge="1">
                  <a:txBody>
                    <a:bodyPr/>
                    <a:lstStyle/>
                    <a:p>
                      <a:endParaRPr lang="en-US"/>
                    </a:p>
                  </a:txBody>
                  <a:tcPr/>
                </a:tc>
                <a:tc>
                  <a:txBody>
                    <a:bodyPr/>
                    <a:lstStyle/>
                    <a:p>
                      <a:pPr marL="0" marR="0" lvl="0" indent="0" algn="l" rtl="0">
                        <a:spcBef>
                          <a:spcPts val="0"/>
                        </a:spcBef>
                        <a:spcAft>
                          <a:spcPts val="0"/>
                        </a:spcAft>
                        <a:buNone/>
                      </a:pPr>
                      <a:r>
                        <a:rPr lang="ja-JP" sz="1200" b="1">
                          <a:solidFill>
                            <a:schemeClr val="lt1"/>
                          </a:solidFill>
                          <a:latin typeface="Arial"/>
                          <a:ea typeface="Arial"/>
                          <a:cs typeface="Arial"/>
                          <a:sym typeface="Arial"/>
                        </a:rPr>
                        <a:t>事業領域</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spcBef>
                          <a:spcPts val="0"/>
                        </a:spcBef>
                        <a:spcAft>
                          <a:spcPts val="0"/>
                        </a:spcAft>
                        <a:buNone/>
                      </a:pPr>
                      <a:r>
                        <a:rPr lang="ja-JP" sz="1200" b="0" dirty="0">
                          <a:latin typeface="Arial"/>
                          <a:ea typeface="Arial"/>
                          <a:cs typeface="Arial"/>
                          <a:sym typeface="Arial"/>
                        </a:rPr>
                        <a:t>今回の応募内容に最も近い事業領域について、下記から選択ください。</a:t>
                      </a:r>
                      <a:endParaRPr sz="1200" b="1" dirty="0">
                        <a:latin typeface="Arial"/>
                        <a:ea typeface="Arial"/>
                        <a:cs typeface="Arial"/>
                        <a:sym typeface="Arial"/>
                      </a:endParaRPr>
                    </a:p>
                    <a:p>
                      <a:pPr marL="0" marR="0" lvl="0" indent="0" algn="l" rtl="0">
                        <a:spcBef>
                          <a:spcPts val="0"/>
                        </a:spcBef>
                        <a:spcAft>
                          <a:spcPts val="0"/>
                        </a:spcAft>
                        <a:buNone/>
                      </a:pPr>
                      <a:r>
                        <a:rPr lang="ja-JP" sz="1200" dirty="0">
                          <a:latin typeface="Arial"/>
                          <a:ea typeface="Arial"/>
                          <a:cs typeface="Arial"/>
                          <a:sym typeface="Arial"/>
                        </a:rPr>
                        <a:t>「農業・林業・漁業・鉱業」「建設業」「製造業」「</a:t>
                      </a:r>
                      <a:r>
                        <a:rPr lang="ja-JP" sz="1200" dirty="0"/>
                        <a:t>電気・ガス・熱供給・水道業</a:t>
                      </a:r>
                      <a:r>
                        <a:rPr lang="ja-JP" sz="1200" dirty="0">
                          <a:latin typeface="Arial"/>
                          <a:ea typeface="Arial"/>
                          <a:cs typeface="Arial"/>
                          <a:sym typeface="Arial"/>
                        </a:rPr>
                        <a:t>」「情報通信業」「運輸業・郵便業」「卸売業・小売業」「金融業・保険業」「不動産業・物品賃貸業」「学術研究・専門・技術サービス業」「</a:t>
                      </a:r>
                      <a:r>
                        <a:rPr lang="ja-JP" sz="1200" dirty="0"/>
                        <a:t>生活関連サービス業・娯楽業</a:t>
                      </a:r>
                      <a:r>
                        <a:rPr lang="ja-JP" sz="1200" dirty="0">
                          <a:latin typeface="Arial"/>
                          <a:ea typeface="Arial"/>
                          <a:cs typeface="Arial"/>
                          <a:sym typeface="Arial"/>
                        </a:rPr>
                        <a:t>」「教育・学習支援業」「医療・福祉」「複合サービス事業」「公務」「そのほか」</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502925">
                <a:tc rowSpan="2">
                  <a:txBody>
                    <a:bodyPr/>
                    <a:lstStyle/>
                    <a:p>
                      <a:pPr marL="0" marR="0" lvl="0" indent="0" algn="ctr" rtl="0">
                        <a:spcBef>
                          <a:spcPts val="0"/>
                        </a:spcBef>
                        <a:spcAft>
                          <a:spcPts val="0"/>
                        </a:spcAft>
                        <a:buNone/>
                      </a:pPr>
                      <a:r>
                        <a:rPr lang="ja-JP" sz="1200" b="1">
                          <a:solidFill>
                            <a:schemeClr val="lt1"/>
                          </a:solidFill>
                          <a:latin typeface="Arial"/>
                          <a:ea typeface="Arial"/>
                          <a:cs typeface="Arial"/>
                          <a:sym typeface="Arial"/>
                        </a:rPr>
                        <a:t>応募者情報</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spcBef>
                          <a:spcPts val="0"/>
                        </a:spcBef>
                        <a:spcAft>
                          <a:spcPts val="0"/>
                        </a:spcAft>
                        <a:buNone/>
                      </a:pPr>
                      <a:r>
                        <a:rPr lang="ja-JP" sz="1200" b="1" dirty="0">
                          <a:solidFill>
                            <a:schemeClr val="lt1"/>
                          </a:solidFill>
                          <a:latin typeface="Arial"/>
                          <a:ea typeface="Arial"/>
                          <a:cs typeface="Arial"/>
                          <a:sym typeface="Arial"/>
                        </a:rPr>
                        <a:t>代表法人名</a:t>
                      </a:r>
                      <a:endParaRPr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spcBef>
                          <a:spcPts val="0"/>
                        </a:spcBef>
                        <a:spcAft>
                          <a:spcPts val="0"/>
                        </a:spcAft>
                        <a:buNone/>
                      </a:pPr>
                      <a:r>
                        <a:rPr lang="ja-JP" sz="1200" dirty="0">
                          <a:latin typeface="Arial"/>
                          <a:ea typeface="Arial"/>
                          <a:cs typeface="Arial"/>
                          <a:sym typeface="Arial"/>
                        </a:rPr>
                        <a:t>代表法人名をご記入ください。</a:t>
                      </a:r>
                      <a:endParaRPr sz="1200" dirty="0">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502925">
                <a:tc vMerge="1">
                  <a:txBody>
                    <a:bodyPr/>
                    <a:lstStyle/>
                    <a:p>
                      <a:endParaRPr lang="en-US"/>
                    </a:p>
                  </a:txBody>
                  <a:tcPr>
                    <a:lnT w="12700" cap="flat" cmpd="sng" algn="ctr">
                      <a:solidFill>
                        <a:schemeClr val="dk1"/>
                      </a:solidFill>
                      <a:prstDash val="solid"/>
                      <a:round/>
                      <a:headEnd type="none" w="sm" len="sm"/>
                      <a:tailEnd type="none" w="sm" len="sm"/>
                    </a:lnT>
                  </a:tcPr>
                </a:tc>
                <a:tc>
                  <a:txBody>
                    <a:bodyPr/>
                    <a:lstStyle/>
                    <a:p>
                      <a:pPr marL="0" marR="0" lvl="0" indent="0" algn="l" rtl="0">
                        <a:spcBef>
                          <a:spcPts val="0"/>
                        </a:spcBef>
                        <a:spcAft>
                          <a:spcPts val="0"/>
                        </a:spcAft>
                        <a:buNone/>
                      </a:pPr>
                      <a:r>
                        <a:rPr lang="ja-JP" sz="1200" b="1" dirty="0">
                          <a:solidFill>
                            <a:schemeClr val="lt1"/>
                          </a:solidFill>
                          <a:latin typeface="Arial"/>
                          <a:ea typeface="Arial"/>
                          <a:cs typeface="Arial"/>
                          <a:sym typeface="Arial"/>
                        </a:rPr>
                        <a:t>共同法人名（複数の場合は列記）</a:t>
                      </a:r>
                      <a:endParaRPr dirty="0"/>
                    </a:p>
                  </a:txBody>
                  <a:tcPr marL="91450" marR="91450" marT="45725" marB="45725">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70C0"/>
                    </a:solidFill>
                  </a:tcPr>
                </a:tc>
                <a:tc>
                  <a:txBody>
                    <a:bodyPr/>
                    <a:lstStyle/>
                    <a:p>
                      <a:pPr marL="0" marR="0" lvl="0" indent="0" algn="l" rtl="0">
                        <a:lnSpc>
                          <a:spcPct val="100000"/>
                        </a:lnSpc>
                        <a:spcBef>
                          <a:spcPts val="0"/>
                        </a:spcBef>
                        <a:spcAft>
                          <a:spcPts val="0"/>
                        </a:spcAft>
                        <a:buClr>
                          <a:schemeClr val="dk1"/>
                        </a:buClr>
                        <a:buSzPts val="1200"/>
                        <a:buFont typeface="Arial"/>
                        <a:buNone/>
                      </a:pPr>
                      <a:r>
                        <a:rPr lang="ja-JP" sz="1200" dirty="0">
                          <a:latin typeface="Arial"/>
                          <a:ea typeface="Arial"/>
                          <a:cs typeface="Arial"/>
                          <a:sym typeface="Arial"/>
                        </a:rPr>
                        <a:t>共同法人がある場合はご記入ください。</a:t>
                      </a:r>
                      <a:endParaRPr sz="1200" dirty="0">
                        <a:latin typeface="Arial"/>
                        <a:ea typeface="Arial"/>
                        <a:cs typeface="Arial"/>
                        <a:sym typeface="Arial"/>
                      </a:endParaRPr>
                    </a:p>
                  </a:txBody>
                  <a:tcPr marL="91450" marR="91450" marT="45725" marB="45725">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7"/>
                  </a:ext>
                </a:extLst>
              </a:tr>
            </a:tbl>
          </a:graphicData>
        </a:graphic>
      </p:graphicFrame>
      <p:sp>
        <p:nvSpPr>
          <p:cNvPr id="46" name="Google Shape;46;p1"/>
          <p:cNvSpPr txBox="1"/>
          <p:nvPr/>
        </p:nvSpPr>
        <p:spPr>
          <a:xfrm>
            <a:off x="281600" y="941605"/>
            <a:ext cx="11378100" cy="309900"/>
          </a:xfrm>
          <a:prstGeom prst="rect">
            <a:avLst/>
          </a:prstGeom>
          <a:noFill/>
          <a:ln>
            <a:noFill/>
          </a:ln>
        </p:spPr>
        <p:txBody>
          <a:bodyPr spcFirstLastPara="1" wrap="square" lIns="0" tIns="72000" rIns="0" bIns="72000" anchor="ctr" anchorCtr="0">
            <a:noAutofit/>
          </a:bodyPr>
          <a:lstStyle/>
          <a:p>
            <a:pPr marL="0" marR="0" lvl="0" indent="0" algn="ctr" rtl="0">
              <a:lnSpc>
                <a:spcPct val="110000"/>
              </a:lnSpc>
              <a:spcBef>
                <a:spcPts val="0"/>
              </a:spcBef>
              <a:spcAft>
                <a:spcPts val="0"/>
              </a:spcAft>
              <a:buNone/>
            </a:pPr>
            <a:r>
              <a:rPr lang="ja-JP" sz="2400" b="1" i="0" u="none" strike="noStrike" cap="none">
                <a:solidFill>
                  <a:srgbClr val="404040"/>
                </a:solidFill>
                <a:latin typeface="Arial"/>
                <a:ea typeface="Arial"/>
                <a:cs typeface="Arial"/>
                <a:sym typeface="Arial"/>
              </a:rPr>
              <a:t>「応募シート」と「取り組み紹介シート」にて、応募ください。</a:t>
            </a:r>
            <a:endParaRPr sz="2400" b="1" i="0" u="none" strike="noStrike" cap="none">
              <a:solidFill>
                <a:srgbClr val="40404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2"/>
          <p:cNvSpPr txBox="1"/>
          <p:nvPr/>
        </p:nvSpPr>
        <p:spPr>
          <a:xfrm>
            <a:off x="2783632" y="5270856"/>
            <a:ext cx="6659562" cy="900000"/>
          </a:xfrm>
          <a:prstGeom prst="rect">
            <a:avLst/>
          </a:prstGeom>
          <a:noFill/>
          <a:ln>
            <a:noFill/>
          </a:ln>
        </p:spPr>
        <p:txBody>
          <a:bodyPr spcFirstLastPara="1" wrap="square" lIns="91425" tIns="45700" rIns="91425" bIns="45700" anchor="ctr" anchorCtr="0">
            <a:noAutofit/>
          </a:bodyPr>
          <a:lstStyle/>
          <a:p>
            <a:pPr marL="0" marR="0" lvl="0" indent="0" algn="ctr" rtl="0">
              <a:lnSpc>
                <a:spcPct val="120000"/>
              </a:lnSpc>
              <a:spcBef>
                <a:spcPts val="0"/>
              </a:spcBef>
              <a:spcAft>
                <a:spcPts val="0"/>
              </a:spcAft>
              <a:buNone/>
            </a:pPr>
            <a:r>
              <a:rPr lang="ja-JP" sz="2400" b="1" dirty="0">
                <a:solidFill>
                  <a:srgbClr val="404040"/>
                </a:solidFill>
                <a:latin typeface="Arial"/>
                <a:ea typeface="Arial"/>
                <a:cs typeface="Arial"/>
                <a:sym typeface="Arial"/>
              </a:rPr>
              <a:t>20</a:t>
            </a:r>
            <a:r>
              <a:rPr lang="ja-JP" sz="2400" b="1" dirty="0">
                <a:solidFill>
                  <a:srgbClr val="404040"/>
                </a:solidFill>
              </a:rPr>
              <a:t>2</a:t>
            </a:r>
            <a:r>
              <a:rPr lang="en-US" altLang="ja-JP" sz="2400" b="1" dirty="0">
                <a:solidFill>
                  <a:srgbClr val="404040"/>
                </a:solidFill>
              </a:rPr>
              <a:t>6</a:t>
            </a:r>
            <a:r>
              <a:rPr lang="ja-JP" sz="2400" b="1" dirty="0">
                <a:solidFill>
                  <a:srgbClr val="404040"/>
                </a:solidFill>
                <a:latin typeface="Arial"/>
                <a:ea typeface="Arial"/>
                <a:cs typeface="Arial"/>
                <a:sym typeface="Arial"/>
              </a:rPr>
              <a:t>/XX/XX</a:t>
            </a:r>
            <a:br>
              <a:rPr lang="ja-JP" sz="2400" b="1" dirty="0">
                <a:solidFill>
                  <a:srgbClr val="404040"/>
                </a:solidFill>
                <a:latin typeface="Arial"/>
                <a:ea typeface="Arial"/>
                <a:cs typeface="Arial"/>
                <a:sym typeface="Arial"/>
              </a:rPr>
            </a:br>
            <a:r>
              <a:rPr lang="ja-JP" sz="2400" b="1" dirty="0">
                <a:solidFill>
                  <a:srgbClr val="404040"/>
                </a:solidFill>
                <a:latin typeface="Arial"/>
                <a:ea typeface="Arial"/>
                <a:cs typeface="Arial"/>
                <a:sym typeface="Arial"/>
              </a:rPr>
              <a:t>代表法人名、共同法人名</a:t>
            </a:r>
            <a:endParaRPr sz="2400" b="1" dirty="0">
              <a:solidFill>
                <a:srgbClr val="404040"/>
              </a:solidFill>
              <a:latin typeface="Arial"/>
              <a:ea typeface="Arial"/>
              <a:cs typeface="Arial"/>
              <a:sym typeface="Arial"/>
            </a:endParaRPr>
          </a:p>
        </p:txBody>
      </p:sp>
      <p:sp>
        <p:nvSpPr>
          <p:cNvPr id="53" name="Google Shape;53;p2"/>
          <p:cNvSpPr txBox="1"/>
          <p:nvPr/>
        </p:nvSpPr>
        <p:spPr>
          <a:xfrm>
            <a:off x="1416436" y="1999316"/>
            <a:ext cx="9360000" cy="2159000"/>
          </a:xfrm>
          <a:prstGeom prst="rect">
            <a:avLst/>
          </a:prstGeom>
          <a:solidFill>
            <a:srgbClr val="404040"/>
          </a:solidFill>
          <a:ln>
            <a:noFill/>
          </a:ln>
        </p:spPr>
        <p:txBody>
          <a:bodyPr spcFirstLastPara="1" wrap="square" lIns="72000" tIns="36000" rIns="72000" bIns="36000" anchor="ctr" anchorCtr="0">
            <a:noAutofit/>
          </a:bodyPr>
          <a:lstStyle/>
          <a:p>
            <a:pPr marL="0" marR="0" lvl="0" indent="0" algn="ctr" rtl="0">
              <a:spcBef>
                <a:spcPts val="0"/>
              </a:spcBef>
              <a:spcAft>
                <a:spcPts val="0"/>
              </a:spcAft>
              <a:buNone/>
            </a:pPr>
            <a:r>
              <a:rPr lang="ja-JP" sz="4800" b="1">
                <a:solidFill>
                  <a:schemeClr val="lt1"/>
                </a:solidFill>
                <a:latin typeface="Arial"/>
                <a:ea typeface="Arial"/>
                <a:cs typeface="Arial"/>
                <a:sym typeface="Arial"/>
              </a:rPr>
              <a:t>タイトル</a:t>
            </a:r>
            <a:endParaRPr sz="4800" b="1">
              <a:solidFill>
                <a:schemeClr val="lt1"/>
              </a:solidFill>
              <a:latin typeface="Arial"/>
              <a:ea typeface="Arial"/>
              <a:cs typeface="Arial"/>
              <a:sym typeface="Arial"/>
            </a:endParaRPr>
          </a:p>
        </p:txBody>
      </p:sp>
      <p:sp>
        <p:nvSpPr>
          <p:cNvPr id="54" name="Google Shape;54;p2"/>
          <p:cNvSpPr txBox="1"/>
          <p:nvPr/>
        </p:nvSpPr>
        <p:spPr>
          <a:xfrm>
            <a:off x="353413" y="4350275"/>
            <a:ext cx="11520000" cy="540000"/>
          </a:xfrm>
          <a:prstGeom prst="rect">
            <a:avLst/>
          </a:prstGeom>
          <a:noFill/>
          <a:ln>
            <a:noFill/>
          </a:ln>
        </p:spPr>
        <p:txBody>
          <a:bodyPr spcFirstLastPara="1" wrap="square" lIns="0" tIns="72000" rIns="0" bIns="72000" anchor="ctr" anchorCtr="0">
            <a:noAutofit/>
          </a:bodyPr>
          <a:lstStyle/>
          <a:p>
            <a:pPr marL="0" marR="0" lvl="0" indent="0" algn="ctr" rtl="0">
              <a:lnSpc>
                <a:spcPct val="110000"/>
              </a:lnSpc>
              <a:spcBef>
                <a:spcPts val="0"/>
              </a:spcBef>
              <a:spcAft>
                <a:spcPts val="0"/>
              </a:spcAft>
              <a:buNone/>
            </a:pPr>
            <a:r>
              <a:rPr lang="ja-JP" sz="2800" b="1">
                <a:solidFill>
                  <a:srgbClr val="404040"/>
                </a:solidFill>
                <a:latin typeface="Arial"/>
                <a:ea typeface="Arial"/>
                <a:cs typeface="Arial"/>
                <a:sym typeface="Arial"/>
              </a:rPr>
              <a:t>取り組み紹介シートの表紙です</a:t>
            </a:r>
            <a:endParaRPr sz="2800" b="1">
              <a:solidFill>
                <a:srgbClr val="40404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3"/>
          <p:cNvSpPr txBox="1">
            <a:spLocks noGrp="1"/>
          </p:cNvSpPr>
          <p:nvPr>
            <p:ph type="title"/>
          </p:nvPr>
        </p:nvSpPr>
        <p:spPr>
          <a:xfrm>
            <a:off x="342855" y="119772"/>
            <a:ext cx="11520000" cy="540000"/>
          </a:xfrm>
          <a:prstGeom prst="rect">
            <a:avLst/>
          </a:prstGeom>
          <a:noFill/>
          <a:ln>
            <a:noFill/>
          </a:ln>
        </p:spPr>
        <p:txBody>
          <a:bodyPr spcFirstLastPara="1" wrap="square" lIns="0" tIns="72000" rIns="0" bIns="72000" anchor="ctr" anchorCtr="0">
            <a:noAutofit/>
          </a:bodyPr>
          <a:lstStyle/>
          <a:p>
            <a:pPr marL="0" lvl="0" indent="0" algn="l" rtl="0">
              <a:lnSpc>
                <a:spcPct val="110000"/>
              </a:lnSpc>
              <a:spcBef>
                <a:spcPts val="0"/>
              </a:spcBef>
              <a:spcAft>
                <a:spcPts val="0"/>
              </a:spcAft>
              <a:buNone/>
            </a:pPr>
            <a:r>
              <a:rPr lang="ja-JP"/>
              <a:t>取り組み紹介シート</a:t>
            </a:r>
            <a:endParaRPr/>
          </a:p>
        </p:txBody>
      </p:sp>
      <p:sp>
        <p:nvSpPr>
          <p:cNvPr id="60" name="Google Shape;60;p3"/>
          <p:cNvSpPr txBox="1"/>
          <p:nvPr/>
        </p:nvSpPr>
        <p:spPr>
          <a:xfrm>
            <a:off x="342855" y="3429000"/>
            <a:ext cx="11520000" cy="540000"/>
          </a:xfrm>
          <a:prstGeom prst="rect">
            <a:avLst/>
          </a:prstGeom>
          <a:noFill/>
          <a:ln>
            <a:noFill/>
          </a:ln>
        </p:spPr>
        <p:txBody>
          <a:bodyPr spcFirstLastPara="1" wrap="square" lIns="0" tIns="72000" rIns="0" bIns="72000" anchor="ctr" anchorCtr="0">
            <a:noAutofit/>
          </a:bodyPr>
          <a:lstStyle/>
          <a:p>
            <a:pPr marL="0" marR="0" lvl="0" indent="0" algn="ctr" rtl="0">
              <a:lnSpc>
                <a:spcPct val="110000"/>
              </a:lnSpc>
              <a:spcBef>
                <a:spcPts val="0"/>
              </a:spcBef>
              <a:spcAft>
                <a:spcPts val="0"/>
              </a:spcAft>
              <a:buNone/>
            </a:pPr>
            <a:r>
              <a:rPr lang="ja-JP" sz="2800" b="1">
                <a:solidFill>
                  <a:srgbClr val="404040"/>
                </a:solidFill>
                <a:latin typeface="Arial"/>
                <a:ea typeface="Arial"/>
                <a:cs typeface="Arial"/>
                <a:sym typeface="Arial"/>
              </a:rPr>
              <a:t>こちらのシートをコピーしてご活用ください。</a:t>
            </a:r>
            <a:endParaRPr sz="2800" b="1">
              <a:solidFill>
                <a:srgbClr val="40404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BCフォーマット">
  <a:themeElements>
    <a:clrScheme name="DIPフォーマット">
      <a:dk1>
        <a:srgbClr val="404040"/>
      </a:dk1>
      <a:lt1>
        <a:srgbClr val="FFFFFF"/>
      </a:lt1>
      <a:dk2>
        <a:srgbClr val="B2B2B2"/>
      </a:dk2>
      <a:lt2>
        <a:srgbClr val="FFFFFF"/>
      </a:lt2>
      <a:accent1>
        <a:srgbClr val="0070C0"/>
      </a:accent1>
      <a:accent2>
        <a:srgbClr val="00B0F0"/>
      </a:accent2>
      <a:accent3>
        <a:srgbClr val="00B050"/>
      </a:accent3>
      <a:accent4>
        <a:srgbClr val="92D050"/>
      </a:accent4>
      <a:accent5>
        <a:srgbClr val="FFC000"/>
      </a:accent5>
      <a:accent6>
        <a:srgbClr val="C00000"/>
      </a:accent6>
      <a:hlink>
        <a:srgbClr val="0070C0"/>
      </a:hlink>
      <a:folHlink>
        <a:srgbClr val="00B0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CC2BBECCBAD5E4DAA378307AE99A4B9" ma:contentTypeVersion="20" ma:contentTypeDescription="新しいドキュメントを作成します。" ma:contentTypeScope="" ma:versionID="9b217fe7c532cd48be500afc9ec419cf">
  <xsd:schema xmlns:xsd="http://www.w3.org/2001/XMLSchema" xmlns:xs="http://www.w3.org/2001/XMLSchema" xmlns:p="http://schemas.microsoft.com/office/2006/metadata/properties" xmlns:ns2="3bdea941-ced8-416d-9e7a-7e43ffb282d7" xmlns:ns3="dd39548b-166f-4da8-8416-599ca236e208" targetNamespace="http://schemas.microsoft.com/office/2006/metadata/properties" ma:root="true" ma:fieldsID="7be68257ee9ac2445e5e7125271f74ef" ns2:_="" ns3:_="">
    <xsd:import namespace="3bdea941-ced8-416d-9e7a-7e43ffb282d7"/>
    <xsd:import namespace="dd39548b-166f-4da8-8416-599ca236e20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dea941-ced8-416d-9e7a-7e43ffb28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54bca362-144e-4619-a219-53031a33eb2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39548b-166f-4da8-8416-599ca236e20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d3202202-188c-4d23-9153-351fd5dbd45a}" ma:internalName="TaxCatchAll" ma:showField="CatchAllData" ma:web="dd39548b-166f-4da8-8416-599ca236e2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d39548b-166f-4da8-8416-599ca236e208" xsi:nil="true"/>
    <lcf76f155ced4ddcb4097134ff3c332f xmlns="3bdea941-ced8-416d-9e7a-7e43ffb282d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3DFC31-81E7-4CDB-8DA2-C9E5098F01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dea941-ced8-416d-9e7a-7e43ffb282d7"/>
    <ds:schemaRef ds:uri="dd39548b-166f-4da8-8416-599ca236e2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52B20E-D1E1-4EAE-ABA8-A0F047B715F5}">
  <ds:schemaRefs>
    <ds:schemaRef ds:uri="http://schemas.microsoft.com/office/2006/metadata/properties"/>
    <ds:schemaRef ds:uri="http://schemas.microsoft.com/office/infopath/2007/PartnerControls"/>
    <ds:schemaRef ds:uri="dd39548b-166f-4da8-8416-599ca236e208"/>
    <ds:schemaRef ds:uri="3bdea941-ced8-416d-9e7a-7e43ffb282d7"/>
  </ds:schemaRefs>
</ds:datastoreItem>
</file>

<file path=customXml/itemProps3.xml><?xml version="1.0" encoding="utf-8"?>
<ds:datastoreItem xmlns:ds="http://schemas.openxmlformats.org/officeDocument/2006/customXml" ds:itemID="{25CED017-E1D8-4643-A461-09E3976941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904</Words>
  <Application>Microsoft Office PowerPoint</Application>
  <PresentationFormat>ワイド画面</PresentationFormat>
  <Paragraphs>61</Paragraphs>
  <Slides>4</Slides>
  <Notes>4</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9" baseType="lpstr">
      <vt:lpstr>Arial</vt:lpstr>
      <vt:lpstr>Arial Bold</vt:lpstr>
      <vt:lpstr>Calibri</vt:lpstr>
      <vt:lpstr>BCフォーマット</vt:lpstr>
      <vt:lpstr>TCLayout.ActiveDocument.1</vt:lpstr>
      <vt:lpstr>個人情報取得に関するご説明・応募に際しての注意事項</vt:lpstr>
      <vt:lpstr>応募シート</vt:lpstr>
      <vt:lpstr>PowerPoint プレゼンテーション</vt:lpstr>
      <vt:lpstr>取り組み紹介シート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中嶋 海一嵩</cp:lastModifiedBy>
  <cp:revision>3</cp:revision>
  <dcterms:created xsi:type="dcterms:W3CDTF">2023-12-17T22:46:50Z</dcterms:created>
  <dcterms:modified xsi:type="dcterms:W3CDTF">2026-07-09T05:23:10Z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0x0101007CC2BBECCBAD5E4DAA378307AE99A4B9</vt:lpwstr>
  </property>
  <property fmtid="{D5CDD505-2E9C-101B-9397-08002B2CF9AE}" pid="3" name="MediaServiceImageTags">
    <vt:lpwstr/>
  </property>
</Properties>
</file>