
<file path=[Content_Types].xml><?xml version="1.0" encoding="utf-8"?>
<Types xmlns="http://schemas.openxmlformats.org/package/2006/content-types">
  <Default ContentType="application/vnd.openxmlformats-officedocument.vmlDrawing" Extension="vml"/>
  <Default ContentType="application/vnd.openxmlformats-officedocument.oleObject" Extension="bin"/>
  <Default ContentType="application/xml" Extension="xml"/>
  <Default ContentType="image/png" Extension="png"/>
  <Default ContentType="application/vnd.openxmlformats-package.relationships+xml" Extension="rels"/>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oleObject" PartName="/ppt/embeddings/oleObject2.bin"/>
  <Override ContentType="application/vnd.openxmlformats-officedocument.oleObject" PartName="/ppt/embeddings/oleObject1.bin"/>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theme+xml" PartName="/ppt/theme/theme1.xml"/>
  <Override ContentType="application/vnd.openxmlformats-officedocument.theme+xml" PartName="/ppt/theme/theme2.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custom-properties+xml" PartName="/docProps/custom.xml"/>
  <Override ContentType="application/binary" PartName="/ppt/metadata"/>
  <Override ContentType="application/vnd.openxmlformats-officedocument.presentationml.notesMaster+xml" PartName="/ppt/notesMasters/notesMaster1.xml"/>
  <Override ContentType="application/vnd.openxmlformats-officedocument.presentationml.presProps+xml" PartName="/ppt/presProps.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custom-properties" Target="docProps/custom.xml"/><Relationship Id="rId2" Type="http://schemas.openxmlformats.org/package/2006/relationships/metadata/core-properties" Target="docProps/core.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5"/>
  </p:sldMasterIdLst>
  <p:notesMasterIdLst>
    <p:notesMasterId r:id="rId6"/>
  </p:notesMasterIdLst>
  <p:sldIdLst>
    <p:sldId id="256" r:id="rId7"/>
    <p:sldId id="257" r:id="rId8"/>
    <p:sldId id="258" r:id="rId9"/>
    <p:sldId id="259" r:id="rId10"/>
  </p:sldIdLst>
  <p:sldSz cy="6858000" cx="12192000"/>
  <p:notesSz cx="6807200" cy="9939325"/>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3840">
          <p15:clr>
            <a:srgbClr val="A4A3A4"/>
          </p15:clr>
        </p15:guide>
      </p15:sldGuideLst>
    </p:ext>
    <p:ext uri="GoogleSlidesCustomDataVersion2">
      <go:slidesCustomData xmlns:go="http://customooxmlschemas.google.com/" r:id="rId11" roundtripDataSignature="AMtx7mjRr+QS1GDsHU3v6mas4zIaFdcR8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B23495C4-CAB9-421D-81AF-F58FDE9444FD}">
  <a:tblStyle styleId="{B23495C4-CAB9-421D-81AF-F58FDE9444FD}" styleName="Table_0">
    <a:wholeTbl>
      <a:tcTxStyle b="off" i="off">
        <a:font>
          <a:latin typeface="Meiryo UI"/>
          <a:ea typeface="Meiryo UI"/>
          <a:cs typeface="Meiryo UI"/>
        </a:font>
        <a:schemeClr val="dk1"/>
      </a:tcTxStyle>
      <a:tcStyle>
        <a:tcBdr>
          <a:left>
            <a:ln cap="flat" cmpd="sng" w="12700">
              <a:solidFill>
                <a:schemeClr val="lt1"/>
              </a:solidFill>
              <a:prstDash val="solid"/>
              <a:round/>
              <a:headEnd len="sm" w="sm" type="none"/>
              <a:tailEnd len="sm" w="sm" type="none"/>
            </a:ln>
          </a:left>
          <a:right>
            <a:ln cap="flat" cmpd="sng" w="12700">
              <a:solidFill>
                <a:schemeClr val="lt1"/>
              </a:solidFill>
              <a:prstDash val="solid"/>
              <a:round/>
              <a:headEnd len="sm" w="sm" type="none"/>
              <a:tailEnd len="sm" w="sm" type="none"/>
            </a:ln>
          </a:right>
          <a:top>
            <a:ln cap="flat" cmpd="sng" w="12700">
              <a:solidFill>
                <a:schemeClr val="lt1"/>
              </a:solidFill>
              <a:prstDash val="solid"/>
              <a:round/>
              <a:headEnd len="sm" w="sm" type="none"/>
              <a:tailEnd len="sm" w="sm" type="none"/>
            </a:ln>
          </a:top>
          <a:bottom>
            <a:ln cap="flat" cmpd="sng" w="12700">
              <a:solidFill>
                <a:schemeClr val="lt1"/>
              </a:solidFill>
              <a:prstDash val="solid"/>
              <a:round/>
              <a:headEnd len="sm" w="sm" type="none"/>
              <a:tailEnd len="sm" w="sm" type="none"/>
            </a:ln>
          </a:bottom>
          <a:insideH>
            <a:ln cap="flat" cmpd="sng" w="12700">
              <a:solidFill>
                <a:schemeClr val="lt1"/>
              </a:solidFill>
              <a:prstDash val="solid"/>
              <a:round/>
              <a:headEnd len="sm" w="sm" type="none"/>
              <a:tailEnd len="sm" w="sm" type="none"/>
            </a:ln>
          </a:insideH>
          <a:insideV>
            <a:ln cap="flat" cmpd="sng" w="12700">
              <a:solidFill>
                <a:schemeClr val="lt1"/>
              </a:solidFill>
              <a:prstDash val="solid"/>
              <a:round/>
              <a:headEnd len="sm" w="sm" type="none"/>
              <a:tailEnd len="sm" w="sm" type="none"/>
            </a:ln>
          </a:insideV>
        </a:tcBdr>
        <a:fill>
          <a:solidFill>
            <a:srgbClr val="E6EBF4"/>
          </a:solidFill>
        </a:fill>
      </a:tcStyle>
    </a:wholeTbl>
    <a:band1H>
      <a:tcTxStyle/>
      <a:tcStyle>
        <a:fill>
          <a:solidFill>
            <a:srgbClr val="CAD4E8"/>
          </a:solidFill>
        </a:fill>
      </a:tcStyle>
    </a:band1H>
    <a:band2H>
      <a:tcTxStyle/>
    </a:band2H>
    <a:band1V>
      <a:tcTxStyle/>
      <a:tcStyle>
        <a:fill>
          <a:solidFill>
            <a:srgbClr val="CAD4E8"/>
          </a:solidFill>
        </a:fill>
      </a:tcStyle>
    </a:band1V>
    <a:band2V>
      <a:tcTxStyle/>
    </a:band2V>
    <a:lastCol>
      <a:tcTxStyle b="on" i="off">
        <a:font>
          <a:latin typeface="Meiryo UI"/>
          <a:ea typeface="Meiryo UI"/>
          <a:cs typeface="Meiryo UI"/>
        </a:font>
        <a:schemeClr val="lt1"/>
      </a:tcTxStyle>
      <a:tcStyle>
        <a:fill>
          <a:solidFill>
            <a:schemeClr val="accent1"/>
          </a:solidFill>
        </a:fill>
      </a:tcStyle>
    </a:lastCol>
    <a:firstCol>
      <a:tcTxStyle b="on" i="off">
        <a:font>
          <a:latin typeface="Meiryo UI"/>
          <a:ea typeface="Meiryo UI"/>
          <a:cs typeface="Meiryo UI"/>
        </a:font>
        <a:schemeClr val="lt1"/>
      </a:tcTxStyle>
      <a:tcStyle>
        <a:fill>
          <a:solidFill>
            <a:schemeClr val="accent1"/>
          </a:solidFill>
        </a:fill>
      </a:tcStyle>
    </a:firstCol>
    <a:lastRow>
      <a:tcTxStyle b="on" i="off">
        <a:font>
          <a:latin typeface="Meiryo UI"/>
          <a:ea typeface="Meiryo UI"/>
          <a:cs typeface="Meiryo UI"/>
        </a:font>
        <a:schemeClr val="lt1"/>
      </a:tcTxStyle>
      <a:tcStyle>
        <a:tcBdr>
          <a:top>
            <a:ln cap="flat" cmpd="sng" w="38100">
              <a:solidFill>
                <a:schemeClr val="lt1"/>
              </a:solidFill>
              <a:prstDash val="solid"/>
              <a:round/>
              <a:headEnd len="sm" w="sm" type="none"/>
              <a:tailEnd len="sm" w="sm" type="none"/>
            </a:ln>
          </a:top>
        </a:tcBdr>
        <a:fill>
          <a:solidFill>
            <a:schemeClr val="accent1"/>
          </a:solidFill>
        </a:fill>
      </a:tcStyle>
    </a:lastRow>
    <a:seCell>
      <a:tcTxStyle/>
    </a:seCell>
    <a:swCell>
      <a:tcTxStyle/>
    </a:swCell>
    <a:firstRow>
      <a:tcTxStyle b="on" i="off">
        <a:font>
          <a:latin typeface="Meiryo UI"/>
          <a:ea typeface="Meiryo UI"/>
          <a:cs typeface="Meiryo UI"/>
        </a:font>
        <a:schemeClr val="lt1"/>
      </a:tcTxStyle>
      <a:tcStyle>
        <a:tcBdr>
          <a:bottom>
            <a:ln cap="flat" cmpd="sng" w="38100">
              <a:solidFill>
                <a:schemeClr val="lt1"/>
              </a:solidFill>
              <a:prstDash val="solid"/>
              <a:round/>
              <a:headEnd len="sm" w="sm" type="none"/>
              <a:tailEnd len="sm" w="sm" type="none"/>
            </a:ln>
          </a:bottom>
        </a:tcBdr>
        <a:fill>
          <a:solidFill>
            <a:schemeClr val="accent1"/>
          </a:solidFill>
        </a:fill>
      </a:tc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3840"/>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11" Type="http://customschemas.google.com/relationships/presentationmetadata" Target="metadata"/><Relationship Id="rId10" Type="http://schemas.openxmlformats.org/officeDocument/2006/relationships/slide" Target="slides/slide4.xml"/><Relationship Id="rId9" Type="http://schemas.openxmlformats.org/officeDocument/2006/relationships/slide" Target="slides/slide3.xml"/><Relationship Id="rId5" Type="http://schemas.openxmlformats.org/officeDocument/2006/relationships/slideMaster" Target="slideMasters/slideMaster1.xml"/><Relationship Id="rId6" Type="http://schemas.openxmlformats.org/officeDocument/2006/relationships/notesMaster" Target="notesMasters/notesMaster1.xml"/><Relationship Id="rId7" Type="http://schemas.openxmlformats.org/officeDocument/2006/relationships/slide" Target="slides/slide1.xml"/><Relationship Id="rId8" Type="http://schemas.openxmlformats.org/officeDocument/2006/relationships/slide" Target="slides/slide2.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png"/></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49787" cy="498693"/>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55838" y="0"/>
            <a:ext cx="2949787" cy="498693"/>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422275" y="1243013"/>
            <a:ext cx="5962650" cy="3354387"/>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0720" y="4783307"/>
            <a:ext cx="5445760" cy="3913614"/>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9440647"/>
            <a:ext cx="2949787" cy="498692"/>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55838" y="9440647"/>
            <a:ext cx="2949787" cy="498692"/>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ja-JP"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 name="Shape 32"/>
        <p:cNvGrpSpPr/>
        <p:nvPr/>
      </p:nvGrpSpPr>
      <p:grpSpPr>
        <a:xfrm>
          <a:off x="0" y="0"/>
          <a:ext cx="0" cy="0"/>
          <a:chOff x="0" y="0"/>
          <a:chExt cx="0" cy="0"/>
        </a:xfrm>
      </p:grpSpPr>
      <p:sp>
        <p:nvSpPr>
          <p:cNvPr id="33" name="Google Shape;33;g35dbaa6f42d_1_8:notes"/>
          <p:cNvSpPr/>
          <p:nvPr>
            <p:ph idx="2" type="sldImg"/>
          </p:nvPr>
        </p:nvSpPr>
        <p:spPr>
          <a:xfrm>
            <a:off x="422275" y="1243013"/>
            <a:ext cx="5962800" cy="3354300"/>
          </a:xfrm>
          <a:custGeom>
            <a:rect b="b" l="l" r="r" t="t"/>
            <a:pathLst>
              <a:path extrusionOk="0" h="120000" w="120000">
                <a:moveTo>
                  <a:pt x="0" y="0"/>
                </a:moveTo>
                <a:lnTo>
                  <a:pt x="120000" y="0"/>
                </a:lnTo>
                <a:lnTo>
                  <a:pt x="120000" y="120000"/>
                </a:lnTo>
                <a:lnTo>
                  <a:pt x="0" y="120000"/>
                </a:lnTo>
                <a:close/>
              </a:path>
            </a:pathLst>
          </a:custGeom>
        </p:spPr>
      </p:sp>
      <p:sp>
        <p:nvSpPr>
          <p:cNvPr id="34" name="Google Shape;34;g35dbaa6f42d_1_8:notes"/>
          <p:cNvSpPr txBox="1"/>
          <p:nvPr>
            <p:ph idx="1" type="body"/>
          </p:nvPr>
        </p:nvSpPr>
        <p:spPr>
          <a:xfrm>
            <a:off x="680720" y="4783307"/>
            <a:ext cx="5445900" cy="39135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5" name="Google Shape;35;g35dbaa6f42d_1_8:notes"/>
          <p:cNvSpPr txBox="1"/>
          <p:nvPr>
            <p:ph idx="12" type="sldNum"/>
          </p:nvPr>
        </p:nvSpPr>
        <p:spPr>
          <a:xfrm>
            <a:off x="3855838" y="9440647"/>
            <a:ext cx="2949900" cy="4986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ja-JP"/>
              <a:t>‹#›</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 name="Shape 39"/>
        <p:cNvGrpSpPr/>
        <p:nvPr/>
      </p:nvGrpSpPr>
      <p:grpSpPr>
        <a:xfrm>
          <a:off x="0" y="0"/>
          <a:ext cx="0" cy="0"/>
          <a:chOff x="0" y="0"/>
          <a:chExt cx="0" cy="0"/>
        </a:xfrm>
      </p:grpSpPr>
      <p:sp>
        <p:nvSpPr>
          <p:cNvPr id="40" name="Google Shape;40;p1:notes"/>
          <p:cNvSpPr txBox="1"/>
          <p:nvPr>
            <p:ph idx="1" type="body"/>
          </p:nvPr>
        </p:nvSpPr>
        <p:spPr>
          <a:xfrm>
            <a:off x="680720" y="4783307"/>
            <a:ext cx="5445760" cy="3913614"/>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1" name="Google Shape;41;p1:notes"/>
          <p:cNvSpPr/>
          <p:nvPr>
            <p:ph idx="2" type="sldImg"/>
          </p:nvPr>
        </p:nvSpPr>
        <p:spPr>
          <a:xfrm>
            <a:off x="422275" y="1243013"/>
            <a:ext cx="5962650" cy="3354387"/>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7" name="Shape 47"/>
        <p:cNvGrpSpPr/>
        <p:nvPr/>
      </p:nvGrpSpPr>
      <p:grpSpPr>
        <a:xfrm>
          <a:off x="0" y="0"/>
          <a:ext cx="0" cy="0"/>
          <a:chOff x="0" y="0"/>
          <a:chExt cx="0" cy="0"/>
        </a:xfrm>
      </p:grpSpPr>
      <p:sp>
        <p:nvSpPr>
          <p:cNvPr id="48" name="Google Shape;48;p2:notes"/>
          <p:cNvSpPr/>
          <p:nvPr>
            <p:ph idx="2" type="sldImg"/>
          </p:nvPr>
        </p:nvSpPr>
        <p:spPr>
          <a:xfrm>
            <a:off x="422275" y="1243013"/>
            <a:ext cx="5962650" cy="3354387"/>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9" name="Google Shape;49;p2:notes"/>
          <p:cNvSpPr txBox="1"/>
          <p:nvPr>
            <p:ph idx="1" type="body"/>
          </p:nvPr>
        </p:nvSpPr>
        <p:spPr>
          <a:xfrm>
            <a:off x="680720" y="4783307"/>
            <a:ext cx="5445760" cy="3913614"/>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0" name="Google Shape;50;p2:notes"/>
          <p:cNvSpPr txBox="1"/>
          <p:nvPr>
            <p:ph idx="12" type="sldNum"/>
          </p:nvPr>
        </p:nvSpPr>
        <p:spPr>
          <a:xfrm>
            <a:off x="3855838" y="9440647"/>
            <a:ext cx="2949787" cy="498692"/>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ja-JP"/>
              <a:t>‹#›</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5" name="Shape 55"/>
        <p:cNvGrpSpPr/>
        <p:nvPr/>
      </p:nvGrpSpPr>
      <p:grpSpPr>
        <a:xfrm>
          <a:off x="0" y="0"/>
          <a:ext cx="0" cy="0"/>
          <a:chOff x="0" y="0"/>
          <a:chExt cx="0" cy="0"/>
        </a:xfrm>
      </p:grpSpPr>
      <p:sp>
        <p:nvSpPr>
          <p:cNvPr id="56" name="Google Shape;56;p3:notes"/>
          <p:cNvSpPr txBox="1"/>
          <p:nvPr>
            <p:ph idx="1" type="body"/>
          </p:nvPr>
        </p:nvSpPr>
        <p:spPr>
          <a:xfrm>
            <a:off x="680720" y="4783307"/>
            <a:ext cx="5445760" cy="3913614"/>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7" name="Google Shape;57;p3:notes"/>
          <p:cNvSpPr/>
          <p:nvPr>
            <p:ph idx="2" type="sldImg"/>
          </p:nvPr>
        </p:nvSpPr>
        <p:spPr>
          <a:xfrm>
            <a:off x="422275" y="1243013"/>
            <a:ext cx="5962650" cy="3354387"/>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vmlDrawing" Target="../drawings/vmlDrawing1.vml"/><Relationship Id="rId3" Type="http://schemas.openxmlformats.org/officeDocument/2006/relationships/oleObject" Target="../embeddings/oleObject1.bin"/><Relationship Id="rId4" Type="http://schemas.openxmlformats.org/officeDocument/2006/relationships/oleObject" Target="../embeddings/oleObject1.bin"/><Relationship Id="rId5" Type="http://schemas.openxmlformats.org/officeDocument/2006/relationships/image" Target="../media/image1.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vmlDrawing" Target="../drawings/vmlDrawing2.vml"/><Relationship Id="rId3" Type="http://schemas.openxmlformats.org/officeDocument/2006/relationships/oleObject" Target="../embeddings/oleObject2.bin"/><Relationship Id="rId4" Type="http://schemas.openxmlformats.org/officeDocument/2006/relationships/oleObject" Target="../embeddings/oleObject2.bin"/><Relationship Id="rId5" Type="http://schemas.openxmlformats.org/officeDocument/2006/relationships/image" Target="../media/image1.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基本スライド" showMasterSp="0">
  <p:cSld name="基本スライド">
    <p:spTree>
      <p:nvGrpSpPr>
        <p:cNvPr id="10" name="Shape 10"/>
        <p:cNvGrpSpPr/>
        <p:nvPr/>
      </p:nvGrpSpPr>
      <p:grpSpPr>
        <a:xfrm>
          <a:off x="0" y="0"/>
          <a:ext cx="0" cy="0"/>
          <a:chOff x="0" y="0"/>
          <a:chExt cx="0" cy="0"/>
        </a:xfrm>
      </p:grpSpPr>
      <p:graphicFrame>
        <p:nvGraphicFramePr>
          <p:cNvPr id="11" name="Google Shape;11;p5"/>
          <p:cNvGraphicFramePr/>
          <p:nvPr/>
        </p:nvGraphicFramePr>
        <p:xfrm>
          <a:off x="2162" y="1622"/>
          <a:ext cx="2159" cy="1619"/>
        </p:xfrm>
        <a:graphic>
          <a:graphicData uri="http://schemas.openxmlformats.org/presentationml/2006/ole">
            <mc:AlternateContent>
              <mc:Choice Requires="v">
                <p:oleObj r:id="rId3" imgH="1619" imgW="2159" progId="TCLayout.ActiveDocument.1" spid="_x0000_s1">
                  <p:embed/>
                </p:oleObj>
              </mc:Choice>
              <mc:Fallback>
                <p:oleObj r:id="rId4" imgH="1619" imgW="2159" progId="TCLayout.ActiveDocument.1">
                  <p:embed/>
                  <p:pic>
                    <p:nvPicPr>
                      <p:cNvPr id="11" name="Google Shape;11;p5"/>
                      <p:cNvPicPr preferRelativeResize="0"/>
                      <p:nvPr/>
                    </p:nvPicPr>
                    <p:blipFill rotWithShape="1">
                      <a:blip r:embed="rId5">
                        <a:alphaModFix/>
                      </a:blip>
                      <a:srcRect b="0" l="0" r="0" t="0"/>
                      <a:stretch/>
                    </p:blipFill>
                    <p:spPr>
                      <a:xfrm>
                        <a:off x="2162" y="1622"/>
                        <a:ext cx="2159" cy="1619"/>
                      </a:xfrm>
                      <a:prstGeom prst="rect">
                        <a:avLst/>
                      </a:prstGeom>
                      <a:noFill/>
                      <a:ln>
                        <a:noFill/>
                      </a:ln>
                    </p:spPr>
                  </p:pic>
                </p:oleObj>
              </mc:Fallback>
            </mc:AlternateContent>
          </a:graphicData>
        </a:graphic>
      </p:graphicFrame>
      <p:cxnSp>
        <p:nvCxnSpPr>
          <p:cNvPr id="12" name="Google Shape;12;p5"/>
          <p:cNvCxnSpPr/>
          <p:nvPr/>
        </p:nvCxnSpPr>
        <p:spPr>
          <a:xfrm>
            <a:off x="0" y="668843"/>
            <a:ext cx="12192000" cy="0"/>
          </a:xfrm>
          <a:prstGeom prst="straightConnector1">
            <a:avLst/>
          </a:prstGeom>
          <a:noFill/>
          <a:ln cap="flat" cmpd="sng" w="19050">
            <a:solidFill>
              <a:schemeClr val="dk1"/>
            </a:solidFill>
            <a:prstDash val="solid"/>
            <a:round/>
            <a:headEnd len="med" w="med" type="none"/>
            <a:tailEnd len="med" w="med" type="none"/>
          </a:ln>
        </p:spPr>
      </p:cxnSp>
      <p:sp>
        <p:nvSpPr>
          <p:cNvPr id="13" name="Google Shape;13;p5"/>
          <p:cNvSpPr txBox="1"/>
          <p:nvPr>
            <p:ph type="title"/>
          </p:nvPr>
        </p:nvSpPr>
        <p:spPr>
          <a:xfrm>
            <a:off x="342855" y="119772"/>
            <a:ext cx="11520000" cy="540000"/>
          </a:xfrm>
          <a:prstGeom prst="rect">
            <a:avLst/>
          </a:prstGeom>
          <a:noFill/>
          <a:ln>
            <a:noFill/>
          </a:ln>
        </p:spPr>
        <p:txBody>
          <a:bodyPr anchorCtr="0" anchor="ctr" bIns="72000" lIns="0" spcFirstLastPara="1" rIns="0" wrap="square" tIns="72000">
            <a:noAutofit/>
          </a:bodyPr>
          <a:lstStyle>
            <a:lvl1pPr lvl="0" marR="0" rtl="0" algn="l">
              <a:lnSpc>
                <a:spcPct val="110000"/>
              </a:lnSpc>
              <a:spcBef>
                <a:spcPts val="500"/>
              </a:spcBef>
              <a:spcAft>
                <a:spcPts val="0"/>
              </a:spcAft>
              <a:buSzPts val="1400"/>
              <a:buNone/>
              <a:defRPr b="1" i="0" sz="2800" u="none" cap="none" strike="noStrike">
                <a:solidFill>
                  <a:srgbClr val="404040"/>
                </a:solidFill>
                <a:latin typeface="Arial"/>
                <a:ea typeface="Arial"/>
                <a:cs typeface="Arial"/>
                <a:sym typeface="Arial"/>
              </a:defRPr>
            </a:lvl1pPr>
            <a:lvl2pPr lvl="1" marR="0" rtl="0" algn="l">
              <a:spcBef>
                <a:spcPts val="0"/>
              </a:spcBef>
              <a:spcAft>
                <a:spcPts val="0"/>
              </a:spcAft>
              <a:buSzPts val="1400"/>
              <a:buNone/>
              <a:defRPr b="1" i="0" sz="1939" u="none" cap="none" strike="noStrike">
                <a:solidFill>
                  <a:schemeClr val="dk2"/>
                </a:solidFill>
                <a:latin typeface="Arial"/>
                <a:ea typeface="Arial"/>
                <a:cs typeface="Arial"/>
                <a:sym typeface="Arial"/>
              </a:defRPr>
            </a:lvl2pPr>
            <a:lvl3pPr lvl="2" marR="0" rtl="0" algn="l">
              <a:spcBef>
                <a:spcPts val="0"/>
              </a:spcBef>
              <a:spcAft>
                <a:spcPts val="0"/>
              </a:spcAft>
              <a:buSzPts val="1400"/>
              <a:buNone/>
              <a:defRPr b="1" i="0" sz="1939" u="none" cap="none" strike="noStrike">
                <a:solidFill>
                  <a:schemeClr val="dk2"/>
                </a:solidFill>
                <a:latin typeface="Arial"/>
                <a:ea typeface="Arial"/>
                <a:cs typeface="Arial"/>
                <a:sym typeface="Arial"/>
              </a:defRPr>
            </a:lvl3pPr>
            <a:lvl4pPr lvl="3" marR="0" rtl="0" algn="l">
              <a:spcBef>
                <a:spcPts val="0"/>
              </a:spcBef>
              <a:spcAft>
                <a:spcPts val="0"/>
              </a:spcAft>
              <a:buSzPts val="1400"/>
              <a:buNone/>
              <a:defRPr b="1" i="0" sz="1939" u="none" cap="none" strike="noStrike">
                <a:solidFill>
                  <a:schemeClr val="dk2"/>
                </a:solidFill>
                <a:latin typeface="Arial"/>
                <a:ea typeface="Arial"/>
                <a:cs typeface="Arial"/>
                <a:sym typeface="Arial"/>
              </a:defRPr>
            </a:lvl4pPr>
            <a:lvl5pPr lvl="4" marR="0" rtl="0" algn="l">
              <a:spcBef>
                <a:spcPts val="0"/>
              </a:spcBef>
              <a:spcAft>
                <a:spcPts val="0"/>
              </a:spcAft>
              <a:buSzPts val="1400"/>
              <a:buNone/>
              <a:defRPr b="1" i="0" sz="1939" u="none" cap="none" strike="noStrike">
                <a:solidFill>
                  <a:schemeClr val="dk2"/>
                </a:solidFill>
                <a:latin typeface="Arial"/>
                <a:ea typeface="Arial"/>
                <a:cs typeface="Arial"/>
                <a:sym typeface="Arial"/>
              </a:defRPr>
            </a:lvl5pPr>
            <a:lvl6pPr lvl="5" marR="0" rtl="0" algn="l">
              <a:spcBef>
                <a:spcPts val="0"/>
              </a:spcBef>
              <a:spcAft>
                <a:spcPts val="0"/>
              </a:spcAft>
              <a:buSzPts val="1400"/>
              <a:buNone/>
              <a:defRPr b="1" i="0" sz="1939" u="none" cap="none" strike="noStrike">
                <a:solidFill>
                  <a:schemeClr val="dk2"/>
                </a:solidFill>
                <a:latin typeface="Arial"/>
                <a:ea typeface="Arial"/>
                <a:cs typeface="Arial"/>
                <a:sym typeface="Arial"/>
              </a:defRPr>
            </a:lvl6pPr>
            <a:lvl7pPr lvl="6" marR="0" rtl="0" algn="l">
              <a:spcBef>
                <a:spcPts val="0"/>
              </a:spcBef>
              <a:spcAft>
                <a:spcPts val="0"/>
              </a:spcAft>
              <a:buSzPts val="1400"/>
              <a:buNone/>
              <a:defRPr b="1" i="0" sz="1939" u="none" cap="none" strike="noStrike">
                <a:solidFill>
                  <a:schemeClr val="dk2"/>
                </a:solidFill>
                <a:latin typeface="Arial"/>
                <a:ea typeface="Arial"/>
                <a:cs typeface="Arial"/>
                <a:sym typeface="Arial"/>
              </a:defRPr>
            </a:lvl7pPr>
            <a:lvl8pPr lvl="7" marR="0" rtl="0" algn="l">
              <a:spcBef>
                <a:spcPts val="0"/>
              </a:spcBef>
              <a:spcAft>
                <a:spcPts val="0"/>
              </a:spcAft>
              <a:buSzPts val="1400"/>
              <a:buNone/>
              <a:defRPr b="1" i="0" sz="1939" u="none" cap="none" strike="noStrike">
                <a:solidFill>
                  <a:schemeClr val="dk2"/>
                </a:solidFill>
                <a:latin typeface="Arial"/>
                <a:ea typeface="Arial"/>
                <a:cs typeface="Arial"/>
                <a:sym typeface="Arial"/>
              </a:defRPr>
            </a:lvl8pPr>
            <a:lvl9pPr lvl="8" marR="0" rtl="0" algn="l">
              <a:spcBef>
                <a:spcPts val="0"/>
              </a:spcBef>
              <a:spcAft>
                <a:spcPts val="0"/>
              </a:spcAft>
              <a:buSzPts val="1400"/>
              <a:buNone/>
              <a:defRPr b="1" i="0" sz="1939" u="none" cap="none" strike="noStrike">
                <a:solidFill>
                  <a:schemeClr val="dk2"/>
                </a:solidFill>
                <a:latin typeface="Arial"/>
                <a:ea typeface="Arial"/>
                <a:cs typeface="Arial"/>
                <a:sym typeface="Arial"/>
              </a:defRPr>
            </a:lvl9pPr>
          </a:lstStyle>
          <a:p/>
        </p:txBody>
      </p:sp>
      <p:sp>
        <p:nvSpPr>
          <p:cNvPr id="14" name="Google Shape;14;p5"/>
          <p:cNvSpPr txBox="1"/>
          <p:nvPr>
            <p:ph idx="1" type="body"/>
          </p:nvPr>
        </p:nvSpPr>
        <p:spPr>
          <a:xfrm>
            <a:off x="342855" y="686285"/>
            <a:ext cx="11520000" cy="360000"/>
          </a:xfrm>
          <a:prstGeom prst="rect">
            <a:avLst/>
          </a:prstGeom>
          <a:noFill/>
          <a:ln>
            <a:noFill/>
          </a:ln>
        </p:spPr>
        <p:txBody>
          <a:bodyPr anchorCtr="0" anchor="t" bIns="72000" lIns="108000" spcFirstLastPara="1" rIns="108000" wrap="square" tIns="72000">
            <a:noAutofit/>
          </a:bodyPr>
          <a:lstStyle>
            <a:lvl1pPr indent="-228600" lvl="0" marL="457200" marR="0" rtl="0" algn="l">
              <a:lnSpc>
                <a:spcPct val="110000"/>
              </a:lnSpc>
              <a:spcBef>
                <a:spcPts val="500"/>
              </a:spcBef>
              <a:spcAft>
                <a:spcPts val="0"/>
              </a:spcAft>
              <a:buSzPts val="1400"/>
              <a:buNone/>
              <a:defRPr b="1" i="0" sz="1800" u="none" cap="none" strike="noStrike">
                <a:solidFill>
                  <a:schemeClr val="dk1"/>
                </a:solidFill>
                <a:latin typeface="Arial"/>
                <a:ea typeface="Arial"/>
                <a:cs typeface="Arial"/>
                <a:sym typeface="Arial"/>
              </a:defRPr>
            </a:lvl1pPr>
            <a:lvl2pPr indent="-358140" lvl="1" marL="914400" marR="0" rtl="0" algn="l">
              <a:spcBef>
                <a:spcPts val="0"/>
              </a:spcBef>
              <a:spcAft>
                <a:spcPts val="0"/>
              </a:spcAft>
              <a:buClr>
                <a:schemeClr val="dk2"/>
              </a:buClr>
              <a:buSzPts val="2040"/>
              <a:buFont typeface="Arial"/>
              <a:buChar char="▪"/>
              <a:defRPr b="0" i="0" sz="1632" u="none" cap="none" strike="noStrike">
                <a:solidFill>
                  <a:schemeClr val="dk1"/>
                </a:solidFill>
                <a:latin typeface="Arial"/>
                <a:ea typeface="Arial"/>
                <a:cs typeface="Arial"/>
                <a:sym typeface="Arial"/>
              </a:defRPr>
            </a:lvl2pPr>
            <a:lvl3pPr indent="-352958" lvl="2" marL="1371600" marR="0" rtl="0" algn="l">
              <a:spcBef>
                <a:spcPts val="0"/>
              </a:spcBef>
              <a:spcAft>
                <a:spcPts val="0"/>
              </a:spcAft>
              <a:buClr>
                <a:schemeClr val="dk2"/>
              </a:buClr>
              <a:buSzPts val="1958"/>
              <a:buFont typeface="Arial"/>
              <a:buChar char="–"/>
              <a:defRPr b="0" i="0" sz="1632" u="none" cap="none" strike="noStrike">
                <a:solidFill>
                  <a:schemeClr val="dk1"/>
                </a:solidFill>
                <a:latin typeface="Arial"/>
                <a:ea typeface="Arial"/>
                <a:cs typeface="Arial"/>
                <a:sym typeface="Arial"/>
              </a:defRPr>
            </a:lvl3pPr>
            <a:lvl4pPr indent="-352958" lvl="3" marL="1828800" marR="0" rtl="0" algn="l">
              <a:spcBef>
                <a:spcPts val="0"/>
              </a:spcBef>
              <a:spcAft>
                <a:spcPts val="0"/>
              </a:spcAft>
              <a:buClr>
                <a:schemeClr val="dk2"/>
              </a:buClr>
              <a:buSzPts val="1958"/>
              <a:buFont typeface="Arial"/>
              <a:buChar char="▫"/>
              <a:defRPr b="0" i="0" sz="1632" u="none" cap="none" strike="noStrike">
                <a:solidFill>
                  <a:schemeClr val="dk1"/>
                </a:solidFill>
                <a:latin typeface="Arial"/>
                <a:ea typeface="Arial"/>
                <a:cs typeface="Arial"/>
                <a:sym typeface="Arial"/>
              </a:defRPr>
            </a:lvl4pPr>
            <a:lvl5pPr indent="-228600" lvl="4" marL="2286000" marR="0" rtl="0" algn="l">
              <a:spcBef>
                <a:spcPts val="0"/>
              </a:spcBef>
              <a:spcAft>
                <a:spcPts val="0"/>
              </a:spcAft>
              <a:buClr>
                <a:schemeClr val="dk2"/>
              </a:buClr>
              <a:buSzPts val="1452"/>
              <a:buFont typeface="Arial"/>
              <a:buNone/>
              <a:defRPr b="0" i="0" sz="1632" u="none" cap="none" strike="noStrike">
                <a:solidFill>
                  <a:schemeClr val="dk1"/>
                </a:solidFill>
                <a:latin typeface="Arial"/>
                <a:ea typeface="Arial"/>
                <a:cs typeface="Arial"/>
                <a:sym typeface="Arial"/>
              </a:defRPr>
            </a:lvl5pPr>
            <a:lvl6pPr indent="-320832" lvl="5" marL="2743200" marR="0" rtl="0" algn="l">
              <a:spcBef>
                <a:spcPts val="0"/>
              </a:spcBef>
              <a:spcAft>
                <a:spcPts val="0"/>
              </a:spcAft>
              <a:buClr>
                <a:schemeClr val="dk2"/>
              </a:buClr>
              <a:buSzPts val="1452"/>
              <a:buFont typeface="Arial"/>
              <a:buChar char="-"/>
              <a:defRPr b="0" i="0" sz="1632" u="none" cap="none" strike="noStrike">
                <a:solidFill>
                  <a:schemeClr val="dk1"/>
                </a:solidFill>
                <a:latin typeface="Arial"/>
                <a:ea typeface="Arial"/>
                <a:cs typeface="Arial"/>
                <a:sym typeface="Arial"/>
              </a:defRPr>
            </a:lvl6pPr>
            <a:lvl7pPr indent="-320832" lvl="6" marL="3200400" marR="0" rtl="0" algn="l">
              <a:spcBef>
                <a:spcPts val="0"/>
              </a:spcBef>
              <a:spcAft>
                <a:spcPts val="0"/>
              </a:spcAft>
              <a:buClr>
                <a:schemeClr val="dk2"/>
              </a:buClr>
              <a:buSzPts val="1452"/>
              <a:buFont typeface="Arial"/>
              <a:buChar char="-"/>
              <a:defRPr b="0" i="0" sz="1632" u="none" cap="none" strike="noStrike">
                <a:solidFill>
                  <a:schemeClr val="dk1"/>
                </a:solidFill>
                <a:latin typeface="Arial"/>
                <a:ea typeface="Arial"/>
                <a:cs typeface="Arial"/>
                <a:sym typeface="Arial"/>
              </a:defRPr>
            </a:lvl7pPr>
            <a:lvl8pPr indent="-320832" lvl="7" marL="3657600" marR="0" rtl="0" algn="l">
              <a:spcBef>
                <a:spcPts val="0"/>
              </a:spcBef>
              <a:spcAft>
                <a:spcPts val="0"/>
              </a:spcAft>
              <a:buClr>
                <a:schemeClr val="dk2"/>
              </a:buClr>
              <a:buSzPts val="1452"/>
              <a:buFont typeface="Arial"/>
              <a:buChar char="-"/>
              <a:defRPr b="0" i="0" sz="1632" u="none" cap="none" strike="noStrike">
                <a:solidFill>
                  <a:schemeClr val="dk1"/>
                </a:solidFill>
                <a:latin typeface="Arial"/>
                <a:ea typeface="Arial"/>
                <a:cs typeface="Arial"/>
                <a:sym typeface="Arial"/>
              </a:defRPr>
            </a:lvl8pPr>
            <a:lvl9pPr indent="-320832" lvl="8" marL="4114800" marR="0" rtl="0" algn="l">
              <a:spcBef>
                <a:spcPts val="0"/>
              </a:spcBef>
              <a:spcAft>
                <a:spcPts val="0"/>
              </a:spcAft>
              <a:buClr>
                <a:schemeClr val="dk2"/>
              </a:buClr>
              <a:buSzPts val="1452"/>
              <a:buFont typeface="Arial"/>
              <a:buChar char="-"/>
              <a:defRPr b="0" i="0" sz="1632" u="none" cap="none" strike="noStrike">
                <a:solidFill>
                  <a:schemeClr val="dk1"/>
                </a:solidFill>
                <a:latin typeface="Arial"/>
                <a:ea typeface="Arial"/>
                <a:cs typeface="Arial"/>
                <a:sym typeface="Arial"/>
              </a:defRPr>
            </a:lvl9pPr>
          </a:lstStyle>
          <a:p/>
        </p:txBody>
      </p:sp>
      <p:sp>
        <p:nvSpPr>
          <p:cNvPr id="15" name="Google Shape;15;p5"/>
          <p:cNvSpPr txBox="1"/>
          <p:nvPr/>
        </p:nvSpPr>
        <p:spPr>
          <a:xfrm>
            <a:off x="11832000" y="0"/>
            <a:ext cx="360000" cy="360000"/>
          </a:xfrm>
          <a:prstGeom prst="rect">
            <a:avLst/>
          </a:prstGeom>
          <a:solidFill>
            <a:schemeClr val="dk1"/>
          </a:solidFill>
          <a:ln>
            <a:noFill/>
          </a:ln>
        </p:spPr>
        <p:txBody>
          <a:bodyPr anchorCtr="0" anchor="t" bIns="0" lIns="0" spcFirstLastPara="1" rIns="0" wrap="square" tIns="0">
            <a:noAutofit/>
          </a:bodyPr>
          <a:lstStyle/>
          <a:p>
            <a:pPr indent="0" lvl="0" marL="0" marR="0" rtl="0" algn="ctr">
              <a:spcBef>
                <a:spcPts val="0"/>
              </a:spcBef>
              <a:spcAft>
                <a:spcPts val="0"/>
              </a:spcAft>
              <a:buNone/>
            </a:pPr>
            <a:r>
              <a:t/>
            </a:r>
            <a:endParaRPr b="1" i="0" sz="1800" u="none" cap="none" strike="noStrike">
              <a:solidFill>
                <a:srgbClr val="FFFFFF"/>
              </a:solidFill>
              <a:latin typeface="Arial"/>
              <a:ea typeface="Arial"/>
              <a:cs typeface="Arial"/>
              <a:sym typeface="Arial"/>
            </a:endParaRPr>
          </a:p>
        </p:txBody>
      </p:sp>
      <p:sp>
        <p:nvSpPr>
          <p:cNvPr id="16" name="Google Shape;16;p5"/>
          <p:cNvSpPr txBox="1"/>
          <p:nvPr/>
        </p:nvSpPr>
        <p:spPr>
          <a:xfrm>
            <a:off x="11804866" y="20245"/>
            <a:ext cx="408199" cy="323949"/>
          </a:xfrm>
          <a:prstGeom prst="rect">
            <a:avLst/>
          </a:prstGeom>
          <a:noFill/>
          <a:ln>
            <a:noFill/>
          </a:ln>
        </p:spPr>
        <p:txBody>
          <a:bodyPr anchorCtr="0" anchor="t" bIns="0" lIns="0" spcFirstLastPara="1" rIns="0" wrap="square" tIns="0">
            <a:noAutofit/>
          </a:bodyPr>
          <a:lstStyle/>
          <a:p>
            <a:pPr indent="0" lvl="0" marL="0" marR="0" rtl="0" algn="ctr">
              <a:spcBef>
                <a:spcPts val="0"/>
              </a:spcBef>
              <a:spcAft>
                <a:spcPts val="0"/>
              </a:spcAft>
              <a:buNone/>
            </a:pPr>
            <a:fld id="{00000000-1234-1234-1234-123412341234}" type="slidenum">
              <a:rPr b="1" i="0" lang="ja-JP" sz="1837" u="none" cap="none" strike="noStrike">
                <a:solidFill>
                  <a:srgbClr val="FFFFFF"/>
                </a:solidFill>
                <a:latin typeface="Arial"/>
                <a:ea typeface="Arial"/>
                <a:cs typeface="Arial"/>
                <a:sym typeface="Arial"/>
              </a:rPr>
              <a:t>‹#›</a:t>
            </a:fld>
            <a:endParaRPr b="0" i="0" sz="1428" u="none" cap="none" strike="noStrike">
              <a:solidFill>
                <a:srgbClr val="000000"/>
              </a:solidFill>
              <a:latin typeface="Arial"/>
              <a:ea typeface="Arial"/>
              <a:cs typeface="Arial"/>
              <a:sym typeface="Aria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表紙">
  <p:cSld name="表紙">
    <p:spTree>
      <p:nvGrpSpPr>
        <p:cNvPr id="17" name="Shape 17"/>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参考スライド" showMasterSp="0">
  <p:cSld name="参考スライド">
    <p:spTree>
      <p:nvGrpSpPr>
        <p:cNvPr id="18" name="Shape 18"/>
        <p:cNvGrpSpPr/>
        <p:nvPr/>
      </p:nvGrpSpPr>
      <p:grpSpPr>
        <a:xfrm>
          <a:off x="0" y="0"/>
          <a:ext cx="0" cy="0"/>
          <a:chOff x="0" y="0"/>
          <a:chExt cx="0" cy="0"/>
        </a:xfrm>
      </p:grpSpPr>
      <p:graphicFrame>
        <p:nvGraphicFramePr>
          <p:cNvPr id="19" name="Google Shape;19;p7"/>
          <p:cNvGraphicFramePr/>
          <p:nvPr/>
        </p:nvGraphicFramePr>
        <p:xfrm>
          <a:off x="2162" y="1622"/>
          <a:ext cx="2159" cy="1619"/>
        </p:xfrm>
        <a:graphic>
          <a:graphicData uri="http://schemas.openxmlformats.org/presentationml/2006/ole">
            <mc:AlternateContent>
              <mc:Choice Requires="v">
                <p:oleObj r:id="rId3" imgH="1619" imgW="2159" progId="TCLayout.ActiveDocument.1" spid="_x0000_s1">
                  <p:embed/>
                </p:oleObj>
              </mc:Choice>
              <mc:Fallback>
                <p:oleObj r:id="rId4" imgH="1619" imgW="2159" progId="TCLayout.ActiveDocument.1">
                  <p:embed/>
                  <p:pic>
                    <p:nvPicPr>
                      <p:cNvPr id="19" name="Google Shape;19;p7"/>
                      <p:cNvPicPr preferRelativeResize="0"/>
                      <p:nvPr/>
                    </p:nvPicPr>
                    <p:blipFill rotWithShape="1">
                      <a:blip r:embed="rId5">
                        <a:alphaModFix/>
                      </a:blip>
                      <a:srcRect b="0" l="0" r="0" t="0"/>
                      <a:stretch/>
                    </p:blipFill>
                    <p:spPr>
                      <a:xfrm>
                        <a:off x="2162" y="1622"/>
                        <a:ext cx="2159" cy="1619"/>
                      </a:xfrm>
                      <a:prstGeom prst="rect">
                        <a:avLst/>
                      </a:prstGeom>
                      <a:noFill/>
                      <a:ln>
                        <a:noFill/>
                      </a:ln>
                    </p:spPr>
                  </p:pic>
                </p:oleObj>
              </mc:Fallback>
            </mc:AlternateContent>
          </a:graphicData>
        </a:graphic>
      </p:graphicFrame>
      <p:cxnSp>
        <p:nvCxnSpPr>
          <p:cNvPr id="20" name="Google Shape;20;p7"/>
          <p:cNvCxnSpPr/>
          <p:nvPr/>
        </p:nvCxnSpPr>
        <p:spPr>
          <a:xfrm>
            <a:off x="0" y="668843"/>
            <a:ext cx="12192000" cy="0"/>
          </a:xfrm>
          <a:prstGeom prst="straightConnector1">
            <a:avLst/>
          </a:prstGeom>
          <a:noFill/>
          <a:ln cap="flat" cmpd="sng" w="19050">
            <a:solidFill>
              <a:schemeClr val="dk1"/>
            </a:solidFill>
            <a:prstDash val="solid"/>
            <a:round/>
            <a:headEnd len="med" w="med" type="none"/>
            <a:tailEnd len="med" w="med" type="none"/>
          </a:ln>
        </p:spPr>
      </p:cxnSp>
      <p:sp>
        <p:nvSpPr>
          <p:cNvPr id="21" name="Google Shape;21;p7"/>
          <p:cNvSpPr txBox="1"/>
          <p:nvPr>
            <p:ph type="title"/>
          </p:nvPr>
        </p:nvSpPr>
        <p:spPr>
          <a:xfrm>
            <a:off x="342855" y="119772"/>
            <a:ext cx="11520000" cy="540000"/>
          </a:xfrm>
          <a:prstGeom prst="rect">
            <a:avLst/>
          </a:prstGeom>
          <a:noFill/>
          <a:ln>
            <a:noFill/>
          </a:ln>
        </p:spPr>
        <p:txBody>
          <a:bodyPr anchorCtr="0" anchor="ctr" bIns="72000" lIns="0" spcFirstLastPara="1" rIns="0" wrap="square" tIns="72000">
            <a:noAutofit/>
          </a:bodyPr>
          <a:lstStyle>
            <a:lvl1pPr lvl="0" marR="0" rtl="0" algn="l">
              <a:lnSpc>
                <a:spcPct val="110000"/>
              </a:lnSpc>
              <a:spcBef>
                <a:spcPts val="500"/>
              </a:spcBef>
              <a:spcAft>
                <a:spcPts val="0"/>
              </a:spcAft>
              <a:buSzPts val="1400"/>
              <a:buNone/>
              <a:defRPr b="0" i="0" sz="24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1" i="0" sz="1939" u="none" cap="none" strike="noStrike">
                <a:solidFill>
                  <a:schemeClr val="dk2"/>
                </a:solidFill>
                <a:latin typeface="Arial"/>
                <a:ea typeface="Arial"/>
                <a:cs typeface="Arial"/>
                <a:sym typeface="Arial"/>
              </a:defRPr>
            </a:lvl2pPr>
            <a:lvl3pPr lvl="2" marR="0" rtl="0" algn="l">
              <a:spcBef>
                <a:spcPts val="0"/>
              </a:spcBef>
              <a:spcAft>
                <a:spcPts val="0"/>
              </a:spcAft>
              <a:buSzPts val="1400"/>
              <a:buNone/>
              <a:defRPr b="1" i="0" sz="1939" u="none" cap="none" strike="noStrike">
                <a:solidFill>
                  <a:schemeClr val="dk2"/>
                </a:solidFill>
                <a:latin typeface="Arial"/>
                <a:ea typeface="Arial"/>
                <a:cs typeface="Arial"/>
                <a:sym typeface="Arial"/>
              </a:defRPr>
            </a:lvl3pPr>
            <a:lvl4pPr lvl="3" marR="0" rtl="0" algn="l">
              <a:spcBef>
                <a:spcPts val="0"/>
              </a:spcBef>
              <a:spcAft>
                <a:spcPts val="0"/>
              </a:spcAft>
              <a:buSzPts val="1400"/>
              <a:buNone/>
              <a:defRPr b="1" i="0" sz="1939" u="none" cap="none" strike="noStrike">
                <a:solidFill>
                  <a:schemeClr val="dk2"/>
                </a:solidFill>
                <a:latin typeface="Arial"/>
                <a:ea typeface="Arial"/>
                <a:cs typeface="Arial"/>
                <a:sym typeface="Arial"/>
              </a:defRPr>
            </a:lvl4pPr>
            <a:lvl5pPr lvl="4" marR="0" rtl="0" algn="l">
              <a:spcBef>
                <a:spcPts val="0"/>
              </a:spcBef>
              <a:spcAft>
                <a:spcPts val="0"/>
              </a:spcAft>
              <a:buSzPts val="1400"/>
              <a:buNone/>
              <a:defRPr b="1" i="0" sz="1939" u="none" cap="none" strike="noStrike">
                <a:solidFill>
                  <a:schemeClr val="dk2"/>
                </a:solidFill>
                <a:latin typeface="Arial"/>
                <a:ea typeface="Arial"/>
                <a:cs typeface="Arial"/>
                <a:sym typeface="Arial"/>
              </a:defRPr>
            </a:lvl5pPr>
            <a:lvl6pPr lvl="5" marR="0" rtl="0" algn="l">
              <a:spcBef>
                <a:spcPts val="0"/>
              </a:spcBef>
              <a:spcAft>
                <a:spcPts val="0"/>
              </a:spcAft>
              <a:buSzPts val="1400"/>
              <a:buNone/>
              <a:defRPr b="1" i="0" sz="1939" u="none" cap="none" strike="noStrike">
                <a:solidFill>
                  <a:schemeClr val="dk2"/>
                </a:solidFill>
                <a:latin typeface="Arial"/>
                <a:ea typeface="Arial"/>
                <a:cs typeface="Arial"/>
                <a:sym typeface="Arial"/>
              </a:defRPr>
            </a:lvl6pPr>
            <a:lvl7pPr lvl="6" marR="0" rtl="0" algn="l">
              <a:spcBef>
                <a:spcPts val="0"/>
              </a:spcBef>
              <a:spcAft>
                <a:spcPts val="0"/>
              </a:spcAft>
              <a:buSzPts val="1400"/>
              <a:buNone/>
              <a:defRPr b="1" i="0" sz="1939" u="none" cap="none" strike="noStrike">
                <a:solidFill>
                  <a:schemeClr val="dk2"/>
                </a:solidFill>
                <a:latin typeface="Arial"/>
                <a:ea typeface="Arial"/>
                <a:cs typeface="Arial"/>
                <a:sym typeface="Arial"/>
              </a:defRPr>
            </a:lvl7pPr>
            <a:lvl8pPr lvl="7" marR="0" rtl="0" algn="l">
              <a:spcBef>
                <a:spcPts val="0"/>
              </a:spcBef>
              <a:spcAft>
                <a:spcPts val="0"/>
              </a:spcAft>
              <a:buSzPts val="1400"/>
              <a:buNone/>
              <a:defRPr b="1" i="0" sz="1939" u="none" cap="none" strike="noStrike">
                <a:solidFill>
                  <a:schemeClr val="dk2"/>
                </a:solidFill>
                <a:latin typeface="Arial"/>
                <a:ea typeface="Arial"/>
                <a:cs typeface="Arial"/>
                <a:sym typeface="Arial"/>
              </a:defRPr>
            </a:lvl8pPr>
            <a:lvl9pPr lvl="8" marR="0" rtl="0" algn="l">
              <a:spcBef>
                <a:spcPts val="0"/>
              </a:spcBef>
              <a:spcAft>
                <a:spcPts val="0"/>
              </a:spcAft>
              <a:buSzPts val="1400"/>
              <a:buNone/>
              <a:defRPr b="1" i="0" sz="1939" u="none" cap="none" strike="noStrike">
                <a:solidFill>
                  <a:schemeClr val="dk2"/>
                </a:solidFill>
                <a:latin typeface="Arial"/>
                <a:ea typeface="Arial"/>
                <a:cs typeface="Arial"/>
                <a:sym typeface="Arial"/>
              </a:defRPr>
            </a:lvl9pPr>
          </a:lstStyle>
          <a:p/>
        </p:txBody>
      </p:sp>
      <p:sp>
        <p:nvSpPr>
          <p:cNvPr id="22" name="Google Shape;22;p7"/>
          <p:cNvSpPr txBox="1"/>
          <p:nvPr>
            <p:ph idx="1" type="body"/>
          </p:nvPr>
        </p:nvSpPr>
        <p:spPr>
          <a:xfrm>
            <a:off x="342855" y="686285"/>
            <a:ext cx="11520000" cy="360000"/>
          </a:xfrm>
          <a:prstGeom prst="rect">
            <a:avLst/>
          </a:prstGeom>
          <a:noFill/>
          <a:ln>
            <a:noFill/>
          </a:ln>
        </p:spPr>
        <p:txBody>
          <a:bodyPr anchorCtr="0" anchor="t" bIns="72000" lIns="108000" spcFirstLastPara="1" rIns="108000" wrap="square" tIns="72000">
            <a:noAutofit/>
          </a:bodyPr>
          <a:lstStyle>
            <a:lvl1pPr indent="-228600" lvl="0" marL="457200" marR="0" rtl="0" algn="l">
              <a:lnSpc>
                <a:spcPct val="110000"/>
              </a:lnSpc>
              <a:spcBef>
                <a:spcPts val="500"/>
              </a:spcBef>
              <a:spcAft>
                <a:spcPts val="0"/>
              </a:spcAft>
              <a:buSzPts val="1400"/>
              <a:buNone/>
              <a:defRPr b="0" i="0" sz="1600" u="none" cap="none" strike="noStrike">
                <a:solidFill>
                  <a:schemeClr val="dk1"/>
                </a:solidFill>
                <a:latin typeface="Arial"/>
                <a:ea typeface="Arial"/>
                <a:cs typeface="Arial"/>
                <a:sym typeface="Arial"/>
              </a:defRPr>
            </a:lvl1pPr>
            <a:lvl2pPr indent="-358140" lvl="1" marL="914400" marR="0" rtl="0" algn="l">
              <a:spcBef>
                <a:spcPts val="0"/>
              </a:spcBef>
              <a:spcAft>
                <a:spcPts val="0"/>
              </a:spcAft>
              <a:buClr>
                <a:schemeClr val="dk2"/>
              </a:buClr>
              <a:buSzPts val="2040"/>
              <a:buFont typeface="Arial"/>
              <a:buChar char="▪"/>
              <a:defRPr b="0" i="0" sz="1632" u="none" cap="none" strike="noStrike">
                <a:solidFill>
                  <a:schemeClr val="dk1"/>
                </a:solidFill>
                <a:latin typeface="Arial"/>
                <a:ea typeface="Arial"/>
                <a:cs typeface="Arial"/>
                <a:sym typeface="Arial"/>
              </a:defRPr>
            </a:lvl2pPr>
            <a:lvl3pPr indent="-352958" lvl="2" marL="1371600" marR="0" rtl="0" algn="l">
              <a:spcBef>
                <a:spcPts val="0"/>
              </a:spcBef>
              <a:spcAft>
                <a:spcPts val="0"/>
              </a:spcAft>
              <a:buClr>
                <a:schemeClr val="dk2"/>
              </a:buClr>
              <a:buSzPts val="1958"/>
              <a:buFont typeface="Arial"/>
              <a:buChar char="–"/>
              <a:defRPr b="0" i="0" sz="1632" u="none" cap="none" strike="noStrike">
                <a:solidFill>
                  <a:schemeClr val="dk1"/>
                </a:solidFill>
                <a:latin typeface="Arial"/>
                <a:ea typeface="Arial"/>
                <a:cs typeface="Arial"/>
                <a:sym typeface="Arial"/>
              </a:defRPr>
            </a:lvl3pPr>
            <a:lvl4pPr indent="-352958" lvl="3" marL="1828800" marR="0" rtl="0" algn="l">
              <a:spcBef>
                <a:spcPts val="0"/>
              </a:spcBef>
              <a:spcAft>
                <a:spcPts val="0"/>
              </a:spcAft>
              <a:buClr>
                <a:schemeClr val="dk2"/>
              </a:buClr>
              <a:buSzPts val="1958"/>
              <a:buFont typeface="Arial"/>
              <a:buChar char="▫"/>
              <a:defRPr b="0" i="0" sz="1632" u="none" cap="none" strike="noStrike">
                <a:solidFill>
                  <a:schemeClr val="dk1"/>
                </a:solidFill>
                <a:latin typeface="Arial"/>
                <a:ea typeface="Arial"/>
                <a:cs typeface="Arial"/>
                <a:sym typeface="Arial"/>
              </a:defRPr>
            </a:lvl4pPr>
            <a:lvl5pPr indent="-228600" lvl="4" marL="2286000" marR="0" rtl="0" algn="l">
              <a:spcBef>
                <a:spcPts val="0"/>
              </a:spcBef>
              <a:spcAft>
                <a:spcPts val="0"/>
              </a:spcAft>
              <a:buClr>
                <a:schemeClr val="dk2"/>
              </a:buClr>
              <a:buSzPts val="1452"/>
              <a:buFont typeface="Arial"/>
              <a:buNone/>
              <a:defRPr b="0" i="0" sz="1632" u="none" cap="none" strike="noStrike">
                <a:solidFill>
                  <a:schemeClr val="dk1"/>
                </a:solidFill>
                <a:latin typeface="Arial"/>
                <a:ea typeface="Arial"/>
                <a:cs typeface="Arial"/>
                <a:sym typeface="Arial"/>
              </a:defRPr>
            </a:lvl5pPr>
            <a:lvl6pPr indent="-320832" lvl="5" marL="2743200" marR="0" rtl="0" algn="l">
              <a:spcBef>
                <a:spcPts val="0"/>
              </a:spcBef>
              <a:spcAft>
                <a:spcPts val="0"/>
              </a:spcAft>
              <a:buClr>
                <a:schemeClr val="dk2"/>
              </a:buClr>
              <a:buSzPts val="1452"/>
              <a:buFont typeface="Arial"/>
              <a:buChar char="-"/>
              <a:defRPr b="0" i="0" sz="1632" u="none" cap="none" strike="noStrike">
                <a:solidFill>
                  <a:schemeClr val="dk1"/>
                </a:solidFill>
                <a:latin typeface="Arial"/>
                <a:ea typeface="Arial"/>
                <a:cs typeface="Arial"/>
                <a:sym typeface="Arial"/>
              </a:defRPr>
            </a:lvl6pPr>
            <a:lvl7pPr indent="-320832" lvl="6" marL="3200400" marR="0" rtl="0" algn="l">
              <a:spcBef>
                <a:spcPts val="0"/>
              </a:spcBef>
              <a:spcAft>
                <a:spcPts val="0"/>
              </a:spcAft>
              <a:buClr>
                <a:schemeClr val="dk2"/>
              </a:buClr>
              <a:buSzPts val="1452"/>
              <a:buFont typeface="Arial"/>
              <a:buChar char="-"/>
              <a:defRPr b="0" i="0" sz="1632" u="none" cap="none" strike="noStrike">
                <a:solidFill>
                  <a:schemeClr val="dk1"/>
                </a:solidFill>
                <a:latin typeface="Arial"/>
                <a:ea typeface="Arial"/>
                <a:cs typeface="Arial"/>
                <a:sym typeface="Arial"/>
              </a:defRPr>
            </a:lvl7pPr>
            <a:lvl8pPr indent="-320832" lvl="7" marL="3657600" marR="0" rtl="0" algn="l">
              <a:spcBef>
                <a:spcPts val="0"/>
              </a:spcBef>
              <a:spcAft>
                <a:spcPts val="0"/>
              </a:spcAft>
              <a:buClr>
                <a:schemeClr val="dk2"/>
              </a:buClr>
              <a:buSzPts val="1452"/>
              <a:buFont typeface="Arial"/>
              <a:buChar char="-"/>
              <a:defRPr b="0" i="0" sz="1632" u="none" cap="none" strike="noStrike">
                <a:solidFill>
                  <a:schemeClr val="dk1"/>
                </a:solidFill>
                <a:latin typeface="Arial"/>
                <a:ea typeface="Arial"/>
                <a:cs typeface="Arial"/>
                <a:sym typeface="Arial"/>
              </a:defRPr>
            </a:lvl8pPr>
            <a:lvl9pPr indent="-320832" lvl="8" marL="4114800" marR="0" rtl="0" algn="l">
              <a:spcBef>
                <a:spcPts val="0"/>
              </a:spcBef>
              <a:spcAft>
                <a:spcPts val="0"/>
              </a:spcAft>
              <a:buClr>
                <a:schemeClr val="dk2"/>
              </a:buClr>
              <a:buSzPts val="1452"/>
              <a:buFont typeface="Arial"/>
              <a:buChar char="-"/>
              <a:defRPr b="0" i="0" sz="1632" u="none" cap="none" strike="noStrike">
                <a:solidFill>
                  <a:schemeClr val="dk1"/>
                </a:solidFill>
                <a:latin typeface="Arial"/>
                <a:ea typeface="Arial"/>
                <a:cs typeface="Arial"/>
                <a:sym typeface="Arial"/>
              </a:defRPr>
            </a:lvl9pPr>
          </a:lstStyle>
          <a:p/>
        </p:txBody>
      </p:sp>
      <p:sp>
        <p:nvSpPr>
          <p:cNvPr id="23" name="Google Shape;23;p7"/>
          <p:cNvSpPr txBox="1"/>
          <p:nvPr/>
        </p:nvSpPr>
        <p:spPr>
          <a:xfrm>
            <a:off x="11832000" y="0"/>
            <a:ext cx="360000" cy="360000"/>
          </a:xfrm>
          <a:prstGeom prst="rect">
            <a:avLst/>
          </a:prstGeom>
          <a:solidFill>
            <a:schemeClr val="dk1"/>
          </a:solidFill>
          <a:ln>
            <a:noFill/>
          </a:ln>
        </p:spPr>
        <p:txBody>
          <a:bodyPr anchorCtr="0" anchor="t" bIns="0" lIns="0" spcFirstLastPara="1" rIns="0" wrap="square" tIns="0">
            <a:noAutofit/>
          </a:bodyPr>
          <a:lstStyle/>
          <a:p>
            <a:pPr indent="0" lvl="0" marL="0" marR="0" rtl="0" algn="ctr">
              <a:spcBef>
                <a:spcPts val="0"/>
              </a:spcBef>
              <a:spcAft>
                <a:spcPts val="0"/>
              </a:spcAft>
              <a:buNone/>
            </a:pPr>
            <a:r>
              <a:t/>
            </a:r>
            <a:endParaRPr b="1" sz="1800">
              <a:solidFill>
                <a:srgbClr val="FFFFFF"/>
              </a:solidFill>
              <a:latin typeface="Arial"/>
              <a:ea typeface="Arial"/>
              <a:cs typeface="Arial"/>
              <a:sym typeface="Arial"/>
            </a:endParaRPr>
          </a:p>
        </p:txBody>
      </p:sp>
      <p:sp>
        <p:nvSpPr>
          <p:cNvPr id="24" name="Google Shape;24;p7"/>
          <p:cNvSpPr txBox="1"/>
          <p:nvPr/>
        </p:nvSpPr>
        <p:spPr>
          <a:xfrm>
            <a:off x="11804866" y="20245"/>
            <a:ext cx="408199" cy="323949"/>
          </a:xfrm>
          <a:prstGeom prst="rect">
            <a:avLst/>
          </a:prstGeom>
          <a:noFill/>
          <a:ln>
            <a:noFill/>
          </a:ln>
        </p:spPr>
        <p:txBody>
          <a:bodyPr anchorCtr="0" anchor="t" bIns="0" lIns="0" spcFirstLastPara="1" rIns="0" wrap="square" tIns="0">
            <a:noAutofit/>
          </a:bodyPr>
          <a:lstStyle/>
          <a:p>
            <a:pPr indent="0" lvl="0" marL="0" marR="0" rtl="0" algn="ctr">
              <a:spcBef>
                <a:spcPts val="0"/>
              </a:spcBef>
              <a:spcAft>
                <a:spcPts val="0"/>
              </a:spcAft>
              <a:buNone/>
            </a:pPr>
            <a:fld id="{00000000-1234-1234-1234-123412341234}" type="slidenum">
              <a:rPr b="1" lang="ja-JP" sz="1837">
                <a:solidFill>
                  <a:srgbClr val="FFFFFF"/>
                </a:solidFill>
                <a:latin typeface="Arial"/>
                <a:ea typeface="Arial"/>
                <a:cs typeface="Arial"/>
                <a:sym typeface="Arial"/>
              </a:rPr>
              <a:t>‹#›</a:t>
            </a:fld>
            <a:endParaRPr b="0" sz="1428">
              <a:solidFill>
                <a:srgbClr val="000000"/>
              </a:solidFill>
              <a:latin typeface="Arial"/>
              <a:ea typeface="Arial"/>
              <a:cs typeface="Arial"/>
              <a:sym typeface="Aria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章立て">
  <p:cSld name="章立て">
    <p:spTree>
      <p:nvGrpSpPr>
        <p:cNvPr id="25" name="Shape 25"/>
        <p:cNvGrpSpPr/>
        <p:nvPr/>
      </p:nvGrpSpPr>
      <p:grpSpPr>
        <a:xfrm>
          <a:off x="0" y="0"/>
          <a:ext cx="0" cy="0"/>
          <a:chOff x="0" y="0"/>
          <a:chExt cx="0" cy="0"/>
        </a:xfrm>
      </p:grpSpPr>
      <p:sp>
        <p:nvSpPr>
          <p:cNvPr id="26" name="Google Shape;26;p8"/>
          <p:cNvSpPr txBox="1"/>
          <p:nvPr>
            <p:ph idx="1" type="body"/>
          </p:nvPr>
        </p:nvSpPr>
        <p:spPr>
          <a:xfrm>
            <a:off x="1787113" y="2709000"/>
            <a:ext cx="8640000" cy="1440000"/>
          </a:xfrm>
          <a:prstGeom prst="rect">
            <a:avLst/>
          </a:prstGeom>
          <a:noFill/>
          <a:ln>
            <a:noFill/>
          </a:ln>
        </p:spPr>
        <p:txBody>
          <a:bodyPr anchorCtr="0" anchor="ctr" bIns="45700" lIns="91425" spcFirstLastPara="1" rIns="91425" wrap="square" tIns="45700">
            <a:noAutofit/>
          </a:bodyPr>
          <a:lstStyle>
            <a:lvl1pPr indent="-228600" lvl="0" marL="457200" marR="0" rtl="0" algn="l">
              <a:lnSpc>
                <a:spcPct val="110000"/>
              </a:lnSpc>
              <a:spcBef>
                <a:spcPts val="2800"/>
              </a:spcBef>
              <a:spcAft>
                <a:spcPts val="0"/>
              </a:spcAft>
              <a:buSzPts val="1400"/>
              <a:buNone/>
              <a:defRPr b="1" i="0" sz="2800" u="none" cap="none" strike="noStrike">
                <a:solidFill>
                  <a:schemeClr val="dk1"/>
                </a:solidFill>
                <a:latin typeface="Arial"/>
                <a:ea typeface="Arial"/>
                <a:cs typeface="Arial"/>
                <a:sym typeface="Arial"/>
              </a:defRPr>
            </a:lvl1pPr>
            <a:lvl2pPr indent="-358140" lvl="1" marL="914400" marR="0" rtl="0" algn="l">
              <a:spcBef>
                <a:spcPts val="0"/>
              </a:spcBef>
              <a:spcAft>
                <a:spcPts val="0"/>
              </a:spcAft>
              <a:buClr>
                <a:schemeClr val="dk2"/>
              </a:buClr>
              <a:buSzPts val="2040"/>
              <a:buFont typeface="Arial"/>
              <a:buChar char="▪"/>
              <a:defRPr b="0" i="0" sz="1632" u="none" cap="none" strike="noStrike">
                <a:solidFill>
                  <a:schemeClr val="dk1"/>
                </a:solidFill>
                <a:latin typeface="Arial"/>
                <a:ea typeface="Arial"/>
                <a:cs typeface="Arial"/>
                <a:sym typeface="Arial"/>
              </a:defRPr>
            </a:lvl2pPr>
            <a:lvl3pPr indent="-352958" lvl="2" marL="1371600" marR="0" rtl="0" algn="l">
              <a:spcBef>
                <a:spcPts val="0"/>
              </a:spcBef>
              <a:spcAft>
                <a:spcPts val="0"/>
              </a:spcAft>
              <a:buClr>
                <a:schemeClr val="dk2"/>
              </a:buClr>
              <a:buSzPts val="1958"/>
              <a:buFont typeface="Arial"/>
              <a:buChar char="–"/>
              <a:defRPr b="0" i="0" sz="1632" u="none" cap="none" strike="noStrike">
                <a:solidFill>
                  <a:schemeClr val="dk1"/>
                </a:solidFill>
                <a:latin typeface="Arial"/>
                <a:ea typeface="Arial"/>
                <a:cs typeface="Arial"/>
                <a:sym typeface="Arial"/>
              </a:defRPr>
            </a:lvl3pPr>
            <a:lvl4pPr indent="-352958" lvl="3" marL="1828800" marR="0" rtl="0" algn="l">
              <a:spcBef>
                <a:spcPts val="0"/>
              </a:spcBef>
              <a:spcAft>
                <a:spcPts val="0"/>
              </a:spcAft>
              <a:buClr>
                <a:schemeClr val="dk2"/>
              </a:buClr>
              <a:buSzPts val="1958"/>
              <a:buFont typeface="Arial"/>
              <a:buChar char="▫"/>
              <a:defRPr b="0" i="0" sz="1632" u="none" cap="none" strike="noStrike">
                <a:solidFill>
                  <a:schemeClr val="dk1"/>
                </a:solidFill>
                <a:latin typeface="Arial"/>
                <a:ea typeface="Arial"/>
                <a:cs typeface="Arial"/>
                <a:sym typeface="Arial"/>
              </a:defRPr>
            </a:lvl4pPr>
            <a:lvl5pPr indent="-228600" lvl="4" marL="2286000" marR="0" rtl="0" algn="l">
              <a:spcBef>
                <a:spcPts val="0"/>
              </a:spcBef>
              <a:spcAft>
                <a:spcPts val="0"/>
              </a:spcAft>
              <a:buClr>
                <a:schemeClr val="dk2"/>
              </a:buClr>
              <a:buSzPts val="1452"/>
              <a:buFont typeface="Arial"/>
              <a:buNone/>
              <a:defRPr b="0" i="0" sz="1632" u="none" cap="none" strike="noStrike">
                <a:solidFill>
                  <a:schemeClr val="dk1"/>
                </a:solidFill>
                <a:latin typeface="Arial"/>
                <a:ea typeface="Arial"/>
                <a:cs typeface="Arial"/>
                <a:sym typeface="Arial"/>
              </a:defRPr>
            </a:lvl5pPr>
            <a:lvl6pPr indent="-320832" lvl="5" marL="2743200" marR="0" rtl="0" algn="l">
              <a:spcBef>
                <a:spcPts val="0"/>
              </a:spcBef>
              <a:spcAft>
                <a:spcPts val="0"/>
              </a:spcAft>
              <a:buClr>
                <a:schemeClr val="dk2"/>
              </a:buClr>
              <a:buSzPts val="1452"/>
              <a:buFont typeface="Arial"/>
              <a:buChar char="-"/>
              <a:defRPr b="0" i="0" sz="1632" u="none" cap="none" strike="noStrike">
                <a:solidFill>
                  <a:schemeClr val="dk1"/>
                </a:solidFill>
                <a:latin typeface="Arial"/>
                <a:ea typeface="Arial"/>
                <a:cs typeface="Arial"/>
                <a:sym typeface="Arial"/>
              </a:defRPr>
            </a:lvl6pPr>
            <a:lvl7pPr indent="-320832" lvl="6" marL="3200400" marR="0" rtl="0" algn="l">
              <a:spcBef>
                <a:spcPts val="0"/>
              </a:spcBef>
              <a:spcAft>
                <a:spcPts val="0"/>
              </a:spcAft>
              <a:buClr>
                <a:schemeClr val="dk2"/>
              </a:buClr>
              <a:buSzPts val="1452"/>
              <a:buFont typeface="Arial"/>
              <a:buChar char="-"/>
              <a:defRPr b="0" i="0" sz="1632" u="none" cap="none" strike="noStrike">
                <a:solidFill>
                  <a:schemeClr val="dk1"/>
                </a:solidFill>
                <a:latin typeface="Arial"/>
                <a:ea typeface="Arial"/>
                <a:cs typeface="Arial"/>
                <a:sym typeface="Arial"/>
              </a:defRPr>
            </a:lvl7pPr>
            <a:lvl8pPr indent="-320832" lvl="7" marL="3657600" marR="0" rtl="0" algn="l">
              <a:spcBef>
                <a:spcPts val="0"/>
              </a:spcBef>
              <a:spcAft>
                <a:spcPts val="0"/>
              </a:spcAft>
              <a:buClr>
                <a:schemeClr val="dk2"/>
              </a:buClr>
              <a:buSzPts val="1452"/>
              <a:buFont typeface="Arial"/>
              <a:buChar char="-"/>
              <a:defRPr b="0" i="0" sz="1632" u="none" cap="none" strike="noStrike">
                <a:solidFill>
                  <a:schemeClr val="dk1"/>
                </a:solidFill>
                <a:latin typeface="Arial"/>
                <a:ea typeface="Arial"/>
                <a:cs typeface="Arial"/>
                <a:sym typeface="Arial"/>
              </a:defRPr>
            </a:lvl8pPr>
            <a:lvl9pPr indent="-320832" lvl="8" marL="4114800" marR="0" rtl="0" algn="l">
              <a:spcBef>
                <a:spcPts val="0"/>
              </a:spcBef>
              <a:spcAft>
                <a:spcPts val="0"/>
              </a:spcAft>
              <a:buClr>
                <a:schemeClr val="dk2"/>
              </a:buClr>
              <a:buSzPts val="1452"/>
              <a:buFont typeface="Arial"/>
              <a:buChar char="-"/>
              <a:defRPr b="0" i="0" sz="1632" u="none" cap="none" strike="noStrike">
                <a:solidFill>
                  <a:schemeClr val="dk1"/>
                </a:solidFill>
                <a:latin typeface="Arial"/>
                <a:ea typeface="Arial"/>
                <a:cs typeface="Arial"/>
                <a:sym typeface="Arial"/>
              </a:defRPr>
            </a:lvl9pPr>
          </a:lstStyle>
          <a:p/>
        </p:txBody>
      </p:sp>
      <p:cxnSp>
        <p:nvCxnSpPr>
          <p:cNvPr id="27" name="Google Shape;27;p8"/>
          <p:cNvCxnSpPr/>
          <p:nvPr/>
        </p:nvCxnSpPr>
        <p:spPr>
          <a:xfrm>
            <a:off x="0" y="668843"/>
            <a:ext cx="12192000" cy="0"/>
          </a:xfrm>
          <a:prstGeom prst="straightConnector1">
            <a:avLst/>
          </a:prstGeom>
          <a:noFill/>
          <a:ln cap="flat" cmpd="sng" w="19050">
            <a:solidFill>
              <a:schemeClr val="dk1"/>
            </a:solidFill>
            <a:prstDash val="solid"/>
            <a:round/>
            <a:headEnd len="med" w="med" type="none"/>
            <a:tailEnd len="med" w="med" type="none"/>
          </a:ln>
        </p:spPr>
      </p:cxnSp>
      <p:sp>
        <p:nvSpPr>
          <p:cNvPr id="28" name="Google Shape;28;p8"/>
          <p:cNvSpPr txBox="1"/>
          <p:nvPr/>
        </p:nvSpPr>
        <p:spPr>
          <a:xfrm>
            <a:off x="11832000" y="0"/>
            <a:ext cx="360000" cy="360000"/>
          </a:xfrm>
          <a:prstGeom prst="rect">
            <a:avLst/>
          </a:prstGeom>
          <a:solidFill>
            <a:schemeClr val="dk1"/>
          </a:solidFill>
          <a:ln>
            <a:noFill/>
          </a:ln>
        </p:spPr>
        <p:txBody>
          <a:bodyPr anchorCtr="0" anchor="t" bIns="0" lIns="0" spcFirstLastPara="1" rIns="0" wrap="square" tIns="0">
            <a:noAutofit/>
          </a:bodyPr>
          <a:lstStyle/>
          <a:p>
            <a:pPr indent="0" lvl="0" marL="0" marR="0" rtl="0" algn="ctr">
              <a:spcBef>
                <a:spcPts val="0"/>
              </a:spcBef>
              <a:spcAft>
                <a:spcPts val="0"/>
              </a:spcAft>
              <a:buNone/>
            </a:pPr>
            <a:r>
              <a:t/>
            </a:r>
            <a:endParaRPr b="1" sz="1800">
              <a:solidFill>
                <a:srgbClr val="FFFFFF"/>
              </a:solidFill>
              <a:latin typeface="Arial"/>
              <a:ea typeface="Arial"/>
              <a:cs typeface="Arial"/>
              <a:sym typeface="Arial"/>
            </a:endParaRPr>
          </a:p>
        </p:txBody>
      </p:sp>
      <p:sp>
        <p:nvSpPr>
          <p:cNvPr id="29" name="Google Shape;29;p8"/>
          <p:cNvSpPr txBox="1"/>
          <p:nvPr/>
        </p:nvSpPr>
        <p:spPr>
          <a:xfrm>
            <a:off x="11804866" y="20245"/>
            <a:ext cx="408199" cy="323949"/>
          </a:xfrm>
          <a:prstGeom prst="rect">
            <a:avLst/>
          </a:prstGeom>
          <a:noFill/>
          <a:ln>
            <a:noFill/>
          </a:ln>
        </p:spPr>
        <p:txBody>
          <a:bodyPr anchorCtr="0" anchor="t" bIns="0" lIns="0" spcFirstLastPara="1" rIns="0" wrap="square" tIns="0">
            <a:noAutofit/>
          </a:bodyPr>
          <a:lstStyle/>
          <a:p>
            <a:pPr indent="0" lvl="0" marL="0" marR="0" rtl="0" algn="ctr">
              <a:spcBef>
                <a:spcPts val="0"/>
              </a:spcBef>
              <a:spcAft>
                <a:spcPts val="0"/>
              </a:spcAft>
              <a:buNone/>
            </a:pPr>
            <a:fld id="{00000000-1234-1234-1234-123412341234}" type="slidenum">
              <a:rPr b="1" lang="ja-JP" sz="1837">
                <a:solidFill>
                  <a:srgbClr val="FFFFFF"/>
                </a:solidFill>
                <a:latin typeface="Arial"/>
                <a:ea typeface="Arial"/>
                <a:cs typeface="Arial"/>
                <a:sym typeface="Arial"/>
              </a:rPr>
              <a:t>‹#›</a:t>
            </a:fld>
            <a:endParaRPr b="0" sz="1428">
              <a:solidFill>
                <a:srgbClr val="000000"/>
              </a:solidFill>
              <a:latin typeface="Arial"/>
              <a:ea typeface="Arial"/>
              <a:cs typeface="Arial"/>
              <a:sym typeface="Aria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Appendix">
  <p:cSld name="Appendix">
    <p:bg>
      <p:bgPr>
        <a:solidFill>
          <a:schemeClr val="dk1"/>
        </a:solidFill>
      </p:bgPr>
    </p:bg>
    <p:spTree>
      <p:nvGrpSpPr>
        <p:cNvPr id="30" name="Shape 30"/>
        <p:cNvGrpSpPr/>
        <p:nvPr/>
      </p:nvGrpSpPr>
      <p:grpSpPr>
        <a:xfrm>
          <a:off x="0" y="0"/>
          <a:ext cx="0" cy="0"/>
          <a:chOff x="0" y="0"/>
          <a:chExt cx="0" cy="0"/>
        </a:xfrm>
      </p:grpSpPr>
      <p:sp>
        <p:nvSpPr>
          <p:cNvPr id="31" name="Google Shape;31;p9"/>
          <p:cNvSpPr txBox="1"/>
          <p:nvPr/>
        </p:nvSpPr>
        <p:spPr>
          <a:xfrm>
            <a:off x="1061056" y="4575341"/>
            <a:ext cx="4009111" cy="1015663"/>
          </a:xfrm>
          <a:prstGeom prst="rect">
            <a:avLst/>
          </a:prstGeom>
          <a:noFill/>
          <a:ln>
            <a:noFill/>
          </a:ln>
        </p:spPr>
        <p:txBody>
          <a:bodyPr anchorCtr="0" anchor="t" bIns="45700" lIns="91425" spcFirstLastPara="1" rIns="91425" wrap="square" tIns="45700">
            <a:spAutoFit/>
          </a:bodyPr>
          <a:lstStyle/>
          <a:p>
            <a:pPr indent="0" lvl="0" marL="0" marR="0" rtl="0" algn="l">
              <a:lnSpc>
                <a:spcPct val="110000"/>
              </a:lnSpc>
              <a:spcBef>
                <a:spcPts val="0"/>
              </a:spcBef>
              <a:spcAft>
                <a:spcPts val="0"/>
              </a:spcAft>
              <a:buClr>
                <a:srgbClr val="002960"/>
              </a:buClr>
              <a:buSzPts val="6000"/>
              <a:buFont typeface="Arial"/>
              <a:buNone/>
            </a:pPr>
            <a:r>
              <a:rPr b="1" i="0" lang="ja-JP" sz="6000" u="none" cap="none" strike="noStrike">
                <a:solidFill>
                  <a:srgbClr val="FFFFFF"/>
                </a:solidFill>
                <a:latin typeface="Arial"/>
                <a:ea typeface="Arial"/>
                <a:cs typeface="Arial"/>
                <a:sym typeface="Arial"/>
              </a:rPr>
              <a:t>Appendix</a:t>
            </a:r>
            <a:endParaRPr b="1" i="0" sz="6000" u="none" cap="none" strike="noStrike">
              <a:solidFill>
                <a:srgbClr val="FFFFFF"/>
              </a:solidFill>
              <a:latin typeface="Arial"/>
              <a:ea typeface="Arial"/>
              <a:cs typeface="Arial"/>
              <a:sym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 name="Shape 36"/>
        <p:cNvGrpSpPr/>
        <p:nvPr/>
      </p:nvGrpSpPr>
      <p:grpSpPr>
        <a:xfrm>
          <a:off x="0" y="0"/>
          <a:ext cx="0" cy="0"/>
          <a:chOff x="0" y="0"/>
          <a:chExt cx="0" cy="0"/>
        </a:xfrm>
      </p:grpSpPr>
      <p:sp>
        <p:nvSpPr>
          <p:cNvPr id="37" name="Google Shape;37;g35dbaa6f42d_1_8"/>
          <p:cNvSpPr txBox="1"/>
          <p:nvPr>
            <p:ph type="title"/>
          </p:nvPr>
        </p:nvSpPr>
        <p:spPr>
          <a:xfrm>
            <a:off x="342855" y="119772"/>
            <a:ext cx="11520000" cy="540000"/>
          </a:xfrm>
          <a:prstGeom prst="rect">
            <a:avLst/>
          </a:prstGeom>
        </p:spPr>
        <p:txBody>
          <a:bodyPr anchorCtr="0" anchor="ctr" bIns="72000" lIns="0" spcFirstLastPara="1" rIns="0" wrap="square" tIns="72000">
            <a:noAutofit/>
          </a:bodyPr>
          <a:lstStyle/>
          <a:p>
            <a:pPr indent="0" lvl="0" marL="0" rtl="0" algn="l">
              <a:spcBef>
                <a:spcPts val="500"/>
              </a:spcBef>
              <a:spcAft>
                <a:spcPts val="0"/>
              </a:spcAft>
              <a:buNone/>
            </a:pPr>
            <a:r>
              <a:rPr lang="ja-JP"/>
              <a:t>個人情報取得に関するご説明・応募に際しての注意事項</a:t>
            </a:r>
            <a:endParaRPr/>
          </a:p>
        </p:txBody>
      </p:sp>
      <p:sp>
        <p:nvSpPr>
          <p:cNvPr id="38" name="Google Shape;38;g35dbaa6f42d_1_8"/>
          <p:cNvSpPr txBox="1"/>
          <p:nvPr/>
        </p:nvSpPr>
        <p:spPr>
          <a:xfrm>
            <a:off x="222975" y="882875"/>
            <a:ext cx="11862900" cy="57999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ja-JP" sz="1200" u="sng"/>
              <a:t>個人情報取得に関するご説明</a:t>
            </a:r>
            <a:endParaRPr b="1" sz="1200" u="sng"/>
          </a:p>
          <a:p>
            <a:pPr indent="0" lvl="0" marL="0" rtl="0" algn="l">
              <a:spcBef>
                <a:spcPts val="0"/>
              </a:spcBef>
              <a:spcAft>
                <a:spcPts val="0"/>
              </a:spcAft>
              <a:buNone/>
            </a:pPr>
            <a:r>
              <a:t/>
            </a:r>
            <a:endParaRPr b="1" sz="1300" u="sng"/>
          </a:p>
          <a:p>
            <a:pPr indent="0" lvl="0" marL="0" rtl="0" algn="l">
              <a:lnSpc>
                <a:spcPct val="115000"/>
              </a:lnSpc>
              <a:spcBef>
                <a:spcPts val="0"/>
              </a:spcBef>
              <a:spcAft>
                <a:spcPts val="0"/>
              </a:spcAft>
              <a:buNone/>
            </a:pPr>
            <a:r>
              <a:rPr lang="ja-JP" sz="1200"/>
              <a:t>ご登録いただいた個人情報は、主催者 一般社団法人Generative AI Japanおよび共催者 株式会社日経BPが取得します。</a:t>
            </a:r>
            <a:endParaRPr sz="1200"/>
          </a:p>
          <a:p>
            <a:pPr indent="0" lvl="0" marL="0" rtl="0" algn="l">
              <a:lnSpc>
                <a:spcPct val="115000"/>
              </a:lnSpc>
              <a:spcBef>
                <a:spcPts val="0"/>
              </a:spcBef>
              <a:spcAft>
                <a:spcPts val="0"/>
              </a:spcAft>
              <a:buNone/>
            </a:pPr>
            <a:r>
              <a:rPr lang="ja-JP" sz="1200"/>
              <a:t>両者の個人情報保護方針に則りそれぞれの責任において管理されます。</a:t>
            </a:r>
            <a:endParaRPr sz="1200"/>
          </a:p>
          <a:p>
            <a:pPr indent="0" lvl="0" marL="0" rtl="0" algn="l">
              <a:lnSpc>
                <a:spcPct val="115000"/>
              </a:lnSpc>
              <a:spcBef>
                <a:spcPts val="0"/>
              </a:spcBef>
              <a:spcAft>
                <a:spcPts val="0"/>
              </a:spcAft>
              <a:buNone/>
            </a:pPr>
            <a:r>
              <a:t/>
            </a:r>
            <a:endParaRPr sz="1200"/>
          </a:p>
          <a:p>
            <a:pPr indent="0" lvl="0" marL="0" rtl="0" algn="l">
              <a:lnSpc>
                <a:spcPct val="115000"/>
              </a:lnSpc>
              <a:spcBef>
                <a:spcPts val="0"/>
              </a:spcBef>
              <a:spcAft>
                <a:spcPts val="0"/>
              </a:spcAft>
              <a:buNone/>
            </a:pPr>
            <a:r>
              <a:rPr lang="ja-JP" sz="1200"/>
              <a:t>一般社団法人Generative AI Japanの個人情報保護方針URL：</a:t>
            </a:r>
            <a:endParaRPr sz="1200"/>
          </a:p>
          <a:p>
            <a:pPr indent="0" lvl="0" marL="0" rtl="0" algn="l">
              <a:lnSpc>
                <a:spcPct val="115000"/>
              </a:lnSpc>
              <a:spcBef>
                <a:spcPts val="0"/>
              </a:spcBef>
              <a:spcAft>
                <a:spcPts val="0"/>
              </a:spcAft>
              <a:buNone/>
            </a:pPr>
            <a:r>
              <a:rPr lang="ja-JP" sz="1200"/>
              <a:t>https://generativeaijapan.or.jp/privacy/</a:t>
            </a:r>
            <a:endParaRPr sz="1200"/>
          </a:p>
          <a:p>
            <a:pPr indent="0" lvl="0" marL="0" rtl="0" algn="l">
              <a:lnSpc>
                <a:spcPct val="115000"/>
              </a:lnSpc>
              <a:spcBef>
                <a:spcPts val="0"/>
              </a:spcBef>
              <a:spcAft>
                <a:spcPts val="0"/>
              </a:spcAft>
              <a:buNone/>
            </a:pPr>
            <a:r>
              <a:t/>
            </a:r>
            <a:endParaRPr sz="1200"/>
          </a:p>
          <a:p>
            <a:pPr indent="0" lvl="0" marL="0" rtl="0" algn="l">
              <a:lnSpc>
                <a:spcPct val="115000"/>
              </a:lnSpc>
              <a:spcBef>
                <a:spcPts val="0"/>
              </a:spcBef>
              <a:spcAft>
                <a:spcPts val="0"/>
              </a:spcAft>
              <a:buNone/>
            </a:pPr>
            <a:r>
              <a:rPr lang="ja-JP" sz="1200"/>
              <a:t>日経BPの個人情報保護方針URL：</a:t>
            </a:r>
            <a:endParaRPr sz="1200"/>
          </a:p>
          <a:p>
            <a:pPr indent="0" lvl="0" marL="0" rtl="0" algn="l">
              <a:lnSpc>
                <a:spcPct val="115000"/>
              </a:lnSpc>
              <a:spcBef>
                <a:spcPts val="0"/>
              </a:spcBef>
              <a:spcAft>
                <a:spcPts val="0"/>
              </a:spcAft>
              <a:buNone/>
            </a:pPr>
            <a:r>
              <a:rPr lang="ja-JP" sz="1200"/>
              <a:t>https://www.nikkeibp.co.jp/atcl/corporate/privacy/</a:t>
            </a:r>
            <a:endParaRPr sz="1200"/>
          </a:p>
          <a:p>
            <a:pPr indent="0" lvl="0" marL="0" rtl="0" algn="l">
              <a:spcBef>
                <a:spcPts val="0"/>
              </a:spcBef>
              <a:spcAft>
                <a:spcPts val="0"/>
              </a:spcAft>
              <a:buNone/>
            </a:pPr>
            <a:r>
              <a:t/>
            </a:r>
            <a:endParaRPr sz="1300"/>
          </a:p>
          <a:p>
            <a:pPr indent="0" lvl="0" marL="0" rtl="0" algn="l">
              <a:spcBef>
                <a:spcPts val="0"/>
              </a:spcBef>
              <a:spcAft>
                <a:spcPts val="0"/>
              </a:spcAft>
              <a:buNone/>
            </a:pPr>
            <a:r>
              <a:rPr b="1" lang="ja-JP" sz="1200" u="sng"/>
              <a:t>応募に際しての注意事項</a:t>
            </a:r>
            <a:endParaRPr b="1" sz="1200" u="sng"/>
          </a:p>
          <a:p>
            <a:pPr indent="0" lvl="0" marL="0" rtl="0" algn="l">
              <a:spcBef>
                <a:spcPts val="0"/>
              </a:spcBef>
              <a:spcAft>
                <a:spcPts val="0"/>
              </a:spcAft>
              <a:buNone/>
            </a:pPr>
            <a:r>
              <a:t/>
            </a:r>
            <a:endParaRPr b="1" sz="1300" u="sng"/>
          </a:p>
          <a:p>
            <a:pPr indent="0" lvl="0" marL="0" rtl="0" algn="l">
              <a:lnSpc>
                <a:spcPct val="115000"/>
              </a:lnSpc>
              <a:spcBef>
                <a:spcPts val="0"/>
              </a:spcBef>
              <a:spcAft>
                <a:spcPts val="0"/>
              </a:spcAft>
              <a:buNone/>
            </a:pPr>
            <a:r>
              <a:rPr lang="ja-JP" sz="1200"/>
              <a:t>・12月11日開催の最終審査会に参加いただける方のみご応募をお願いいたします。参加ができない場合、応募を取り消させていただきます。</a:t>
            </a:r>
            <a:endParaRPr sz="1200"/>
          </a:p>
          <a:p>
            <a:pPr indent="0" lvl="0" marL="0" rtl="0" algn="l">
              <a:lnSpc>
                <a:spcPct val="115000"/>
              </a:lnSpc>
              <a:spcBef>
                <a:spcPts val="0"/>
              </a:spcBef>
              <a:spcAft>
                <a:spcPts val="0"/>
              </a:spcAft>
              <a:buNone/>
            </a:pPr>
            <a:r>
              <a:rPr lang="ja-JP" sz="1200"/>
              <a:t>・暴力団等の反社会的勢力に関係する個人、法人および団体は応募資格がありません。</a:t>
            </a:r>
            <a:endParaRPr sz="1200"/>
          </a:p>
          <a:p>
            <a:pPr indent="0" lvl="0" marL="0" rtl="0" algn="l">
              <a:lnSpc>
                <a:spcPct val="115000"/>
              </a:lnSpc>
              <a:spcBef>
                <a:spcPts val="0"/>
              </a:spcBef>
              <a:spcAft>
                <a:spcPts val="0"/>
              </a:spcAft>
              <a:buNone/>
            </a:pPr>
            <a:r>
              <a:rPr lang="ja-JP" sz="1200"/>
              <a:t>・ご記入いただいた住所やe-mailアドレスなどは、当アワードの運営や終了後の各種連絡の目的においてのみ利用し、それ以外の目的で利用することはありません。</a:t>
            </a:r>
            <a:endParaRPr sz="1200"/>
          </a:p>
          <a:p>
            <a:pPr indent="0" lvl="0" marL="0" rtl="0" algn="l">
              <a:lnSpc>
                <a:spcPct val="115000"/>
              </a:lnSpc>
              <a:spcBef>
                <a:spcPts val="0"/>
              </a:spcBef>
              <a:spcAft>
                <a:spcPts val="0"/>
              </a:spcAft>
              <a:buNone/>
            </a:pPr>
            <a:r>
              <a:rPr lang="ja-JP" sz="1200"/>
              <a:t>・応募内容は、主催者、共催者、審査委員に開示されます。また、審査会や表彰式の様子等（プレゼンテーション審査・表彰式・個々の参加者が作成した提出物</a:t>
            </a:r>
            <a:endParaRPr sz="1200"/>
          </a:p>
          <a:p>
            <a:pPr indent="0" lvl="0" marL="0" rtl="0" algn="l">
              <a:lnSpc>
                <a:spcPct val="115000"/>
              </a:lnSpc>
              <a:spcBef>
                <a:spcPts val="0"/>
              </a:spcBef>
              <a:spcAft>
                <a:spcPts val="0"/>
              </a:spcAft>
              <a:buNone/>
            </a:pPr>
            <a:r>
              <a:rPr lang="ja-JP" sz="1200"/>
              <a:t>・成果物等や個々の参加者の肖像を含みます）を、動画や静止画に撮影し、録音し、その他記録することがあります。</a:t>
            </a:r>
            <a:endParaRPr sz="1200"/>
          </a:p>
          <a:p>
            <a:pPr indent="0" lvl="0" marL="0" rtl="0" algn="l">
              <a:lnSpc>
                <a:spcPct val="115000"/>
              </a:lnSpc>
              <a:spcBef>
                <a:spcPts val="0"/>
              </a:spcBef>
              <a:spcAft>
                <a:spcPts val="0"/>
              </a:spcAft>
              <a:buNone/>
            </a:pPr>
            <a:r>
              <a:rPr lang="ja-JP" sz="1200"/>
              <a:t>　</a:t>
            </a:r>
            <a:r>
              <a:rPr lang="ja-JP" sz="1200"/>
              <a:t>その使用には主催社、共催者のオフィシャルサイト、ソーシャルメディア、その他への公開、新聞、雑誌、インターネットホームページ、SNS、その他これに類似する</a:t>
            </a:r>
            <a:endParaRPr sz="1200"/>
          </a:p>
          <a:p>
            <a:pPr indent="0" lvl="0" marL="0" rtl="0" algn="l">
              <a:lnSpc>
                <a:spcPct val="115000"/>
              </a:lnSpc>
              <a:spcBef>
                <a:spcPts val="0"/>
              </a:spcBef>
              <a:spcAft>
                <a:spcPts val="0"/>
              </a:spcAft>
              <a:buNone/>
            </a:pPr>
            <a:r>
              <a:rPr lang="ja-JP" sz="1200"/>
              <a:t>　</a:t>
            </a:r>
            <a:r>
              <a:rPr lang="ja-JP" sz="1200"/>
              <a:t>メディア媒体、広報媒体等への掲載・提供を含みます。</a:t>
            </a:r>
            <a:endParaRPr sz="1200"/>
          </a:p>
          <a:p>
            <a:pPr indent="0" lvl="0" marL="0" rtl="0" algn="l">
              <a:lnSpc>
                <a:spcPct val="115000"/>
              </a:lnSpc>
              <a:spcBef>
                <a:spcPts val="0"/>
              </a:spcBef>
              <a:spcAft>
                <a:spcPts val="0"/>
              </a:spcAft>
              <a:buNone/>
            </a:pPr>
            <a:r>
              <a:rPr lang="ja-JP" sz="1200"/>
              <a:t>・そのため、動画または静止画の公開や各種掲載・提供について同意いただける方のみ、ご応募ください。</a:t>
            </a:r>
            <a:endParaRPr sz="1200"/>
          </a:p>
          <a:p>
            <a:pPr indent="0" lvl="0" marL="0" rtl="0" algn="l">
              <a:lnSpc>
                <a:spcPct val="115000"/>
              </a:lnSpc>
              <a:spcBef>
                <a:spcPts val="0"/>
              </a:spcBef>
              <a:spcAft>
                <a:spcPts val="0"/>
              </a:spcAft>
              <a:buNone/>
            </a:pPr>
            <a:r>
              <a:rPr lang="ja-JP" sz="1200"/>
              <a:t>・上記情報の紹介・公表・公開にあたっては、画像、映像、テキストなどが主催者の判断で改変される可能性がございます。</a:t>
            </a:r>
            <a:endParaRPr sz="1200"/>
          </a:p>
          <a:p>
            <a:pPr indent="0" lvl="0" marL="0" rtl="0" algn="l">
              <a:lnSpc>
                <a:spcPct val="115000"/>
              </a:lnSpc>
              <a:spcBef>
                <a:spcPts val="0"/>
              </a:spcBef>
              <a:spcAft>
                <a:spcPts val="0"/>
              </a:spcAft>
              <a:buNone/>
            </a:pPr>
            <a:r>
              <a:rPr lang="ja-JP" sz="1200"/>
              <a:t>・本アワードは、上記情報の紹介・公表・公開を必ずお約束するものではございません。</a:t>
            </a:r>
            <a:endParaRPr sz="1200"/>
          </a:p>
          <a:p>
            <a:pPr indent="0" lvl="0" marL="0" rtl="0" algn="l">
              <a:lnSpc>
                <a:spcPct val="115000"/>
              </a:lnSpc>
              <a:spcBef>
                <a:spcPts val="0"/>
              </a:spcBef>
              <a:spcAft>
                <a:spcPts val="0"/>
              </a:spcAft>
              <a:buNone/>
            </a:pPr>
            <a:r>
              <a:rPr lang="ja-JP" sz="1200"/>
              <a:t>・応募内容に関する知的財産権は応募者が有するものであり、応募にあたっては、応募者の責任において権利保護等の手続きを行って下さい。</a:t>
            </a:r>
            <a:endParaRPr sz="1200"/>
          </a:p>
          <a:p>
            <a:pPr indent="0" lvl="0" marL="0" rtl="0" algn="l">
              <a:lnSpc>
                <a:spcPct val="115000"/>
              </a:lnSpc>
              <a:spcBef>
                <a:spcPts val="0"/>
              </a:spcBef>
              <a:spcAft>
                <a:spcPts val="0"/>
              </a:spcAft>
              <a:buNone/>
            </a:pPr>
            <a:r>
              <a:rPr lang="ja-JP" sz="1200"/>
              <a:t>　</a:t>
            </a:r>
            <a:r>
              <a:rPr lang="ja-JP" sz="1200"/>
              <a:t>知的財産権に関して生じた問題について、本アワードでは一切の責任を負いません。</a:t>
            </a:r>
            <a:endParaRPr sz="1200"/>
          </a:p>
          <a:p>
            <a:pPr indent="0" lvl="0" marL="0" rtl="0" algn="l">
              <a:lnSpc>
                <a:spcPct val="115000"/>
              </a:lnSpc>
              <a:spcBef>
                <a:spcPts val="0"/>
              </a:spcBef>
              <a:spcAft>
                <a:spcPts val="0"/>
              </a:spcAft>
              <a:buNone/>
            </a:pPr>
            <a:r>
              <a:rPr lang="ja-JP" sz="1200"/>
              <a:t>・応募者のエントリー情報及び応募申請書等、応募書類は応募者に返却致しません。</a:t>
            </a:r>
            <a:endParaRPr sz="1200"/>
          </a:p>
          <a:p>
            <a:pPr indent="0" lvl="0" marL="0" rtl="0" algn="l">
              <a:lnSpc>
                <a:spcPct val="115000"/>
              </a:lnSpc>
              <a:spcBef>
                <a:spcPts val="0"/>
              </a:spcBef>
              <a:spcAft>
                <a:spcPts val="0"/>
              </a:spcAft>
              <a:buNone/>
            </a:pPr>
            <a:r>
              <a:rPr lang="ja-JP" sz="1200"/>
              <a:t>・応募内容に虚偽があった場合、他者の知的財産権を侵害する疑いがある場合は、受賞を取り消す場合がございます。</a:t>
            </a:r>
            <a:endParaRPr sz="120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2" name="Shape 42"/>
        <p:cNvGrpSpPr/>
        <p:nvPr/>
      </p:nvGrpSpPr>
      <p:grpSpPr>
        <a:xfrm>
          <a:off x="0" y="0"/>
          <a:ext cx="0" cy="0"/>
          <a:chOff x="0" y="0"/>
          <a:chExt cx="0" cy="0"/>
        </a:xfrm>
      </p:grpSpPr>
      <p:sp>
        <p:nvSpPr>
          <p:cNvPr id="43" name="Google Shape;43;p1"/>
          <p:cNvSpPr txBox="1"/>
          <p:nvPr>
            <p:ph type="title"/>
          </p:nvPr>
        </p:nvSpPr>
        <p:spPr>
          <a:xfrm>
            <a:off x="336005" y="119772"/>
            <a:ext cx="11520000" cy="540000"/>
          </a:xfrm>
          <a:prstGeom prst="rect">
            <a:avLst/>
          </a:prstGeom>
          <a:noFill/>
          <a:ln>
            <a:noFill/>
          </a:ln>
        </p:spPr>
        <p:txBody>
          <a:bodyPr anchorCtr="0" anchor="ctr" bIns="72000" lIns="0" spcFirstLastPara="1" rIns="0" wrap="square" tIns="72000">
            <a:noAutofit/>
          </a:bodyPr>
          <a:lstStyle/>
          <a:p>
            <a:pPr indent="0" lvl="0" marL="0" rtl="0" algn="l">
              <a:lnSpc>
                <a:spcPct val="110000"/>
              </a:lnSpc>
              <a:spcBef>
                <a:spcPts val="0"/>
              </a:spcBef>
              <a:spcAft>
                <a:spcPts val="0"/>
              </a:spcAft>
              <a:buNone/>
            </a:pPr>
            <a:r>
              <a:rPr lang="ja-JP"/>
              <a:t>応募シート</a:t>
            </a:r>
            <a:endParaRPr/>
          </a:p>
        </p:txBody>
      </p:sp>
      <p:pic>
        <p:nvPicPr>
          <p:cNvPr id="44" name="Google Shape;44;p1"/>
          <p:cNvPicPr preferRelativeResize="0"/>
          <p:nvPr/>
        </p:nvPicPr>
        <p:blipFill rotWithShape="1">
          <a:blip r:embed="rId3">
            <a:alphaModFix/>
          </a:blip>
          <a:srcRect b="0" l="0" r="0" t="0"/>
          <a:stretch/>
        </p:blipFill>
        <p:spPr>
          <a:xfrm>
            <a:off x="8818657" y="18512"/>
            <a:ext cx="2907252" cy="540000"/>
          </a:xfrm>
          <a:prstGeom prst="rect">
            <a:avLst/>
          </a:prstGeom>
          <a:noFill/>
          <a:ln>
            <a:noFill/>
          </a:ln>
        </p:spPr>
      </p:pic>
      <p:graphicFrame>
        <p:nvGraphicFramePr>
          <p:cNvPr id="45" name="Google Shape;45;p1"/>
          <p:cNvGraphicFramePr/>
          <p:nvPr/>
        </p:nvGraphicFramePr>
        <p:xfrm>
          <a:off x="281592" y="1472388"/>
          <a:ext cx="3000000" cy="3000000"/>
        </p:xfrm>
        <a:graphic>
          <a:graphicData uri="http://schemas.openxmlformats.org/drawingml/2006/table">
            <a:tbl>
              <a:tblPr bandRow="1" firstRow="1">
                <a:noFill/>
                <a:tableStyleId>{B23495C4-CAB9-421D-81AF-F58FDE9444FD}</a:tableStyleId>
              </a:tblPr>
              <a:tblGrid>
                <a:gridCol w="437200"/>
                <a:gridCol w="2704600"/>
                <a:gridCol w="8608800"/>
              </a:tblGrid>
              <a:tr h="194900">
                <a:tc gridSpan="2">
                  <a:txBody>
                    <a:bodyPr/>
                    <a:lstStyle/>
                    <a:p>
                      <a:pPr indent="0" lvl="0" marL="0" marR="0" rtl="0" algn="ctr">
                        <a:spcBef>
                          <a:spcPts val="0"/>
                        </a:spcBef>
                        <a:spcAft>
                          <a:spcPts val="0"/>
                        </a:spcAft>
                        <a:buNone/>
                      </a:pPr>
                      <a:r>
                        <a:rPr lang="ja-JP" sz="1200" u="none" cap="none" strike="noStrike">
                          <a:latin typeface="Arial"/>
                          <a:ea typeface="Arial"/>
                          <a:cs typeface="Arial"/>
                          <a:sym typeface="Arial"/>
                        </a:rPr>
                        <a:t>項目</a:t>
                      </a:r>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dk1"/>
                    </a:solidFill>
                  </a:tcPr>
                </a:tc>
                <a:tc hMerge="1"/>
                <a:tc>
                  <a:txBody>
                    <a:bodyPr/>
                    <a:lstStyle/>
                    <a:p>
                      <a:pPr indent="0" lvl="0" marL="0" marR="0" rtl="0" algn="ctr">
                        <a:spcBef>
                          <a:spcPts val="0"/>
                        </a:spcBef>
                        <a:spcAft>
                          <a:spcPts val="0"/>
                        </a:spcAft>
                        <a:buNone/>
                      </a:pPr>
                      <a:r>
                        <a:rPr lang="ja-JP" sz="1200" u="none" cap="none" strike="noStrike">
                          <a:latin typeface="Arial"/>
                          <a:ea typeface="Arial"/>
                          <a:cs typeface="Arial"/>
                          <a:sym typeface="Arial"/>
                        </a:rPr>
                        <a:t>入力欄</a:t>
                      </a:r>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dk1"/>
                    </a:solidFill>
                  </a:tcPr>
                </a:tc>
              </a:tr>
              <a:tr h="194900">
                <a:tc rowSpan="3">
                  <a:txBody>
                    <a:bodyPr/>
                    <a:lstStyle/>
                    <a:p>
                      <a:pPr indent="0" lvl="0" marL="0" marR="0" rtl="0" algn="ctr">
                        <a:spcBef>
                          <a:spcPts val="0"/>
                        </a:spcBef>
                        <a:spcAft>
                          <a:spcPts val="0"/>
                        </a:spcAft>
                        <a:buNone/>
                      </a:pPr>
                      <a:r>
                        <a:rPr b="1" lang="ja-JP" sz="1200" u="none" cap="none" strike="noStrike">
                          <a:solidFill>
                            <a:schemeClr val="lt1"/>
                          </a:solidFill>
                          <a:latin typeface="Arial"/>
                          <a:ea typeface="Arial"/>
                          <a:cs typeface="Arial"/>
                          <a:sym typeface="Arial"/>
                        </a:rPr>
                        <a:t>応募内容</a:t>
                      </a:r>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0070C0"/>
                    </a:solidFill>
                  </a:tcPr>
                </a:tc>
                <a:tc>
                  <a:txBody>
                    <a:bodyPr/>
                    <a:lstStyle/>
                    <a:p>
                      <a:pPr indent="0" lvl="0" marL="0" marR="0" rtl="0" algn="l">
                        <a:spcBef>
                          <a:spcPts val="0"/>
                        </a:spcBef>
                        <a:spcAft>
                          <a:spcPts val="0"/>
                        </a:spcAft>
                        <a:buNone/>
                      </a:pPr>
                      <a:r>
                        <a:rPr b="1" lang="ja-JP" sz="1200" u="none" cap="none" strike="noStrike">
                          <a:solidFill>
                            <a:schemeClr val="lt1"/>
                          </a:solidFill>
                          <a:latin typeface="Arial"/>
                          <a:ea typeface="Arial"/>
                          <a:cs typeface="Arial"/>
                          <a:sym typeface="Arial"/>
                        </a:rPr>
                        <a:t>応募タイトル</a:t>
                      </a:r>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0070C0"/>
                    </a:solidFill>
                  </a:tcPr>
                </a:tc>
                <a:tc>
                  <a:txBody>
                    <a:bodyPr/>
                    <a:lstStyle/>
                    <a:p>
                      <a:pPr indent="0" lvl="0" marL="0" marR="0" rtl="0" algn="l">
                        <a:spcBef>
                          <a:spcPts val="0"/>
                        </a:spcBef>
                        <a:spcAft>
                          <a:spcPts val="0"/>
                        </a:spcAft>
                        <a:buNone/>
                      </a:pPr>
                      <a:r>
                        <a:rPr lang="ja-JP" sz="1200">
                          <a:latin typeface="Arial"/>
                          <a:ea typeface="Arial"/>
                          <a:cs typeface="Arial"/>
                          <a:sym typeface="Arial"/>
                        </a:rPr>
                        <a:t>応募タイトル名をご記入ください。</a:t>
                      </a:r>
                      <a:endParaRPr sz="1200">
                        <a:latin typeface="Arial"/>
                        <a:ea typeface="Arial"/>
                        <a:cs typeface="Arial"/>
                        <a:sym typeface="Arial"/>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r>
              <a:tr h="1313600">
                <a:tc vMerge="1"/>
                <a:tc>
                  <a:txBody>
                    <a:bodyPr/>
                    <a:lstStyle/>
                    <a:p>
                      <a:pPr indent="0" lvl="0" marL="0" marR="0" rtl="0" algn="l">
                        <a:spcBef>
                          <a:spcPts val="0"/>
                        </a:spcBef>
                        <a:spcAft>
                          <a:spcPts val="0"/>
                        </a:spcAft>
                        <a:buNone/>
                      </a:pPr>
                      <a:r>
                        <a:rPr b="1" lang="ja-JP" sz="1200">
                          <a:solidFill>
                            <a:schemeClr val="lt1"/>
                          </a:solidFill>
                          <a:latin typeface="Arial"/>
                          <a:ea typeface="Arial"/>
                          <a:cs typeface="Arial"/>
                          <a:sym typeface="Arial"/>
                        </a:rPr>
                        <a:t>応募内容サマリ(目安800字)</a:t>
                      </a:r>
                      <a:endParaRPr b="1" sz="1200">
                        <a:solidFill>
                          <a:schemeClr val="lt1"/>
                        </a:solidFill>
                        <a:latin typeface="Arial"/>
                        <a:ea typeface="Arial"/>
                        <a:cs typeface="Arial"/>
                        <a:sym typeface="Arial"/>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0070C0"/>
                    </a:solidFill>
                  </a:tcPr>
                </a:tc>
                <a:tc>
                  <a:txBody>
                    <a:bodyPr/>
                    <a:lstStyle/>
                    <a:p>
                      <a:pPr indent="0" lvl="0" marL="0" marR="0" rtl="0" algn="l">
                        <a:spcBef>
                          <a:spcPts val="0"/>
                        </a:spcBef>
                        <a:spcAft>
                          <a:spcPts val="0"/>
                        </a:spcAft>
                        <a:buNone/>
                      </a:pPr>
                      <a:r>
                        <a:rPr lang="ja-JP" sz="1200">
                          <a:latin typeface="Arial"/>
                          <a:ea typeface="Arial"/>
                          <a:cs typeface="Arial"/>
                          <a:sym typeface="Arial"/>
                        </a:rPr>
                        <a:t>「課題設定」「実装の工夫」「インパクト」「ガバナンス」「将来性」という審査基準のポイントをおさえながら、まとめてください。</a:t>
                      </a:r>
                      <a:endParaRPr sz="1200">
                        <a:latin typeface="Arial"/>
                        <a:ea typeface="Arial"/>
                        <a:cs typeface="Arial"/>
                        <a:sym typeface="Arial"/>
                      </a:endParaRPr>
                    </a:p>
                    <a:p>
                      <a:pPr indent="0" lvl="0" marL="0" marR="0" rtl="0" algn="l">
                        <a:spcBef>
                          <a:spcPts val="0"/>
                        </a:spcBef>
                        <a:spcAft>
                          <a:spcPts val="0"/>
                        </a:spcAft>
                        <a:buNone/>
                      </a:pPr>
                      <a:r>
                        <a:t/>
                      </a:r>
                      <a:endParaRPr sz="1200">
                        <a:latin typeface="Arial"/>
                        <a:ea typeface="Arial"/>
                        <a:cs typeface="Arial"/>
                        <a:sym typeface="Arial"/>
                      </a:endParaRPr>
                    </a:p>
                    <a:p>
                      <a:pPr indent="0" lvl="0" marL="0" marR="0" rtl="0" algn="l">
                        <a:spcBef>
                          <a:spcPts val="0"/>
                        </a:spcBef>
                        <a:spcAft>
                          <a:spcPts val="0"/>
                        </a:spcAft>
                        <a:buNone/>
                      </a:pPr>
                      <a:r>
                        <a:t/>
                      </a:r>
                      <a:endParaRPr sz="1200">
                        <a:latin typeface="Arial"/>
                        <a:ea typeface="Arial"/>
                        <a:cs typeface="Arial"/>
                        <a:sym typeface="Arial"/>
                      </a:endParaRPr>
                    </a:p>
                    <a:p>
                      <a:pPr indent="0" lvl="0" marL="0" marR="0" rtl="0" algn="l">
                        <a:spcBef>
                          <a:spcPts val="0"/>
                        </a:spcBef>
                        <a:spcAft>
                          <a:spcPts val="0"/>
                        </a:spcAft>
                        <a:buNone/>
                      </a:pPr>
                      <a:r>
                        <a:t/>
                      </a:r>
                      <a:endParaRPr sz="1200">
                        <a:latin typeface="Arial"/>
                        <a:ea typeface="Arial"/>
                        <a:cs typeface="Arial"/>
                        <a:sym typeface="Arial"/>
                      </a:endParaRPr>
                    </a:p>
                    <a:p>
                      <a:pPr indent="0" lvl="0" marL="0" marR="0" rtl="0" algn="l">
                        <a:spcBef>
                          <a:spcPts val="0"/>
                        </a:spcBef>
                        <a:spcAft>
                          <a:spcPts val="0"/>
                        </a:spcAft>
                        <a:buNone/>
                      </a:pPr>
                      <a:r>
                        <a:t/>
                      </a:r>
                      <a:endParaRPr sz="1200">
                        <a:latin typeface="Arial"/>
                        <a:ea typeface="Arial"/>
                        <a:cs typeface="Arial"/>
                        <a:sym typeface="Arial"/>
                      </a:endParaRPr>
                    </a:p>
                    <a:p>
                      <a:pPr indent="0" lvl="0" marL="0" marR="0" rtl="0" algn="l">
                        <a:spcBef>
                          <a:spcPts val="0"/>
                        </a:spcBef>
                        <a:spcAft>
                          <a:spcPts val="0"/>
                        </a:spcAft>
                        <a:buNone/>
                      </a:pPr>
                      <a:r>
                        <a:t/>
                      </a:r>
                      <a:endParaRPr sz="1200">
                        <a:latin typeface="Arial"/>
                        <a:ea typeface="Arial"/>
                        <a:cs typeface="Arial"/>
                        <a:sym typeface="Arial"/>
                      </a:endParaRPr>
                    </a:p>
                    <a:p>
                      <a:pPr indent="0" lvl="0" marL="0" marR="0" rtl="0" algn="l">
                        <a:spcBef>
                          <a:spcPts val="0"/>
                        </a:spcBef>
                        <a:spcAft>
                          <a:spcPts val="0"/>
                        </a:spcAft>
                        <a:buNone/>
                      </a:pPr>
                      <a:r>
                        <a:t/>
                      </a:r>
                      <a:endParaRPr sz="1200">
                        <a:latin typeface="Arial"/>
                        <a:ea typeface="Arial"/>
                        <a:cs typeface="Arial"/>
                        <a:sym typeface="Arial"/>
                      </a:endParaRPr>
                    </a:p>
                    <a:p>
                      <a:pPr indent="0" lvl="0" marL="0" marR="0" rtl="0" algn="l">
                        <a:spcBef>
                          <a:spcPts val="0"/>
                        </a:spcBef>
                        <a:spcAft>
                          <a:spcPts val="0"/>
                        </a:spcAft>
                        <a:buNone/>
                      </a:pPr>
                      <a:r>
                        <a:t/>
                      </a:r>
                      <a:endParaRPr sz="1200">
                        <a:latin typeface="Arial"/>
                        <a:ea typeface="Arial"/>
                        <a:cs typeface="Arial"/>
                        <a:sym typeface="Arial"/>
                      </a:endParaRPr>
                    </a:p>
                    <a:p>
                      <a:pPr indent="0" lvl="0" marL="0" marR="0" rtl="0" algn="l">
                        <a:spcBef>
                          <a:spcPts val="0"/>
                        </a:spcBef>
                        <a:spcAft>
                          <a:spcPts val="0"/>
                        </a:spcAft>
                        <a:buNone/>
                      </a:pPr>
                      <a:r>
                        <a:t/>
                      </a:r>
                      <a:endParaRPr sz="1200">
                        <a:latin typeface="Arial"/>
                        <a:ea typeface="Arial"/>
                        <a:cs typeface="Arial"/>
                        <a:sym typeface="Arial"/>
                      </a:endParaRPr>
                    </a:p>
                    <a:p>
                      <a:pPr indent="0" lvl="0" marL="0" marR="0" rtl="0" algn="l">
                        <a:spcBef>
                          <a:spcPts val="0"/>
                        </a:spcBef>
                        <a:spcAft>
                          <a:spcPts val="0"/>
                        </a:spcAft>
                        <a:buNone/>
                      </a:pPr>
                      <a:r>
                        <a:t/>
                      </a:r>
                      <a:endParaRPr sz="1200">
                        <a:latin typeface="Arial"/>
                        <a:ea typeface="Arial"/>
                        <a:cs typeface="Arial"/>
                        <a:sym typeface="Arial"/>
                      </a:endParaRPr>
                    </a:p>
                    <a:p>
                      <a:pPr indent="0" lvl="0" marL="0" marR="0" rtl="0" algn="l">
                        <a:spcBef>
                          <a:spcPts val="0"/>
                        </a:spcBef>
                        <a:spcAft>
                          <a:spcPts val="0"/>
                        </a:spcAft>
                        <a:buNone/>
                      </a:pPr>
                      <a:r>
                        <a:t/>
                      </a:r>
                      <a:endParaRPr sz="1200">
                        <a:latin typeface="Arial"/>
                        <a:ea typeface="Arial"/>
                        <a:cs typeface="Arial"/>
                        <a:sym typeface="Arial"/>
                      </a:endParaRPr>
                    </a:p>
                    <a:p>
                      <a:pPr indent="0" lvl="0" marL="0" marR="0" rtl="0" algn="l">
                        <a:spcBef>
                          <a:spcPts val="0"/>
                        </a:spcBef>
                        <a:spcAft>
                          <a:spcPts val="0"/>
                        </a:spcAft>
                        <a:buNone/>
                      </a:pPr>
                      <a:r>
                        <a:t/>
                      </a:r>
                      <a:endParaRPr sz="1200">
                        <a:latin typeface="Arial"/>
                        <a:ea typeface="Arial"/>
                        <a:cs typeface="Arial"/>
                        <a:sym typeface="Arial"/>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r>
              <a:tr h="438550">
                <a:tc vMerge="1"/>
                <a:tc>
                  <a:txBody>
                    <a:bodyPr/>
                    <a:lstStyle/>
                    <a:p>
                      <a:pPr indent="0" lvl="0" marL="0" marR="0" rtl="0" algn="l">
                        <a:spcBef>
                          <a:spcPts val="0"/>
                        </a:spcBef>
                        <a:spcAft>
                          <a:spcPts val="0"/>
                        </a:spcAft>
                        <a:buNone/>
                      </a:pPr>
                      <a:r>
                        <a:rPr b="1" lang="ja-JP" sz="1200">
                          <a:solidFill>
                            <a:schemeClr val="lt1"/>
                          </a:solidFill>
                          <a:latin typeface="Arial"/>
                          <a:ea typeface="Arial"/>
                          <a:cs typeface="Arial"/>
                          <a:sym typeface="Arial"/>
                        </a:rPr>
                        <a:t>事業領域</a:t>
                      </a:r>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0070C0"/>
                    </a:solidFill>
                  </a:tcPr>
                </a:tc>
                <a:tc>
                  <a:txBody>
                    <a:bodyPr/>
                    <a:lstStyle/>
                    <a:p>
                      <a:pPr indent="0" lvl="0" marL="0" marR="0" rtl="0" algn="l">
                        <a:spcBef>
                          <a:spcPts val="0"/>
                        </a:spcBef>
                        <a:spcAft>
                          <a:spcPts val="0"/>
                        </a:spcAft>
                        <a:buNone/>
                      </a:pPr>
                      <a:r>
                        <a:rPr b="0" lang="ja-JP" sz="1200">
                          <a:latin typeface="Arial"/>
                          <a:ea typeface="Arial"/>
                          <a:cs typeface="Arial"/>
                          <a:sym typeface="Arial"/>
                        </a:rPr>
                        <a:t>今回の応募内容に最も近い事業領域について、下記から選択ください。</a:t>
                      </a:r>
                      <a:endParaRPr b="1" sz="1200">
                        <a:latin typeface="Arial"/>
                        <a:ea typeface="Arial"/>
                        <a:cs typeface="Arial"/>
                        <a:sym typeface="Arial"/>
                      </a:endParaRPr>
                    </a:p>
                    <a:p>
                      <a:pPr indent="0" lvl="0" marL="0" marR="0" rtl="0" algn="l">
                        <a:spcBef>
                          <a:spcPts val="0"/>
                        </a:spcBef>
                        <a:spcAft>
                          <a:spcPts val="0"/>
                        </a:spcAft>
                        <a:buNone/>
                      </a:pPr>
                      <a:r>
                        <a:rPr lang="ja-JP" sz="1200">
                          <a:latin typeface="Arial"/>
                          <a:ea typeface="Arial"/>
                          <a:cs typeface="Arial"/>
                          <a:sym typeface="Arial"/>
                        </a:rPr>
                        <a:t>「農業・林業・漁業・鉱業」「建設業」「製造業」「</a:t>
                      </a:r>
                      <a:r>
                        <a:rPr lang="ja-JP" sz="1200"/>
                        <a:t>電気・ガス・熱供給・水道業</a:t>
                      </a:r>
                      <a:r>
                        <a:rPr lang="ja-JP" sz="1200">
                          <a:latin typeface="Arial"/>
                          <a:ea typeface="Arial"/>
                          <a:cs typeface="Arial"/>
                          <a:sym typeface="Arial"/>
                        </a:rPr>
                        <a:t>」「情報通信業」「運輸業・郵便業」「卸売業・小売業」「金融業・保険業」「不動産業・物品賃貸業」「学術研究・専門・技術サービス業」「</a:t>
                      </a:r>
                      <a:r>
                        <a:rPr lang="ja-JP" sz="1200"/>
                        <a:t>生活関連サービス業・娯楽業</a:t>
                      </a:r>
                      <a:r>
                        <a:rPr lang="ja-JP" sz="1200">
                          <a:latin typeface="Arial"/>
                          <a:ea typeface="Arial"/>
                          <a:cs typeface="Arial"/>
                          <a:sym typeface="Arial"/>
                        </a:rPr>
                        <a:t>」「教育・学習支援業」「医療・福祉」「複合サービス事業」「公務」「そのほか」</a:t>
                      </a:r>
                      <a:endParaRPr sz="1200"/>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r>
              <a:tr h="194900">
                <a:tc rowSpan="4">
                  <a:txBody>
                    <a:bodyPr/>
                    <a:lstStyle/>
                    <a:p>
                      <a:pPr indent="0" lvl="0" marL="0" marR="0" rtl="0" algn="ctr">
                        <a:spcBef>
                          <a:spcPts val="0"/>
                        </a:spcBef>
                        <a:spcAft>
                          <a:spcPts val="0"/>
                        </a:spcAft>
                        <a:buNone/>
                      </a:pPr>
                      <a:r>
                        <a:rPr b="1" lang="ja-JP" sz="1200">
                          <a:solidFill>
                            <a:schemeClr val="lt1"/>
                          </a:solidFill>
                          <a:latin typeface="Arial"/>
                          <a:ea typeface="Arial"/>
                          <a:cs typeface="Arial"/>
                          <a:sym typeface="Arial"/>
                        </a:rPr>
                        <a:t>応募者情報</a:t>
                      </a:r>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0070C0"/>
                    </a:solidFill>
                  </a:tcPr>
                </a:tc>
                <a:tc>
                  <a:txBody>
                    <a:bodyPr/>
                    <a:lstStyle/>
                    <a:p>
                      <a:pPr indent="0" lvl="0" marL="0" marR="0" rtl="0" algn="l">
                        <a:spcBef>
                          <a:spcPts val="0"/>
                        </a:spcBef>
                        <a:spcAft>
                          <a:spcPts val="0"/>
                        </a:spcAft>
                        <a:buNone/>
                      </a:pPr>
                      <a:r>
                        <a:rPr b="1" lang="ja-JP" sz="1200">
                          <a:solidFill>
                            <a:schemeClr val="lt1"/>
                          </a:solidFill>
                          <a:latin typeface="Arial"/>
                          <a:ea typeface="Arial"/>
                          <a:cs typeface="Arial"/>
                          <a:sym typeface="Arial"/>
                        </a:rPr>
                        <a:t>代表法人名</a:t>
                      </a:r>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0070C0"/>
                    </a:solidFill>
                  </a:tcPr>
                </a:tc>
                <a:tc>
                  <a:txBody>
                    <a:bodyPr/>
                    <a:lstStyle/>
                    <a:p>
                      <a:pPr indent="0" lvl="0" marL="0" marR="0" rtl="0" algn="l">
                        <a:spcBef>
                          <a:spcPts val="0"/>
                        </a:spcBef>
                        <a:spcAft>
                          <a:spcPts val="0"/>
                        </a:spcAft>
                        <a:buNone/>
                      </a:pPr>
                      <a:r>
                        <a:rPr lang="ja-JP" sz="1200">
                          <a:latin typeface="Arial"/>
                          <a:ea typeface="Arial"/>
                          <a:cs typeface="Arial"/>
                          <a:sym typeface="Arial"/>
                        </a:rPr>
                        <a:t>代表法人名をご記入ください。</a:t>
                      </a:r>
                      <a:endParaRPr sz="1200">
                        <a:latin typeface="Arial"/>
                        <a:ea typeface="Arial"/>
                        <a:cs typeface="Arial"/>
                        <a:sym typeface="Arial"/>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r>
              <a:tr h="194900">
                <a:tc vMerge="1"/>
                <a:tc>
                  <a:txBody>
                    <a:bodyPr/>
                    <a:lstStyle/>
                    <a:p>
                      <a:pPr indent="0" lvl="0" marL="0" marR="0" rtl="0" algn="l">
                        <a:spcBef>
                          <a:spcPts val="0"/>
                        </a:spcBef>
                        <a:spcAft>
                          <a:spcPts val="0"/>
                        </a:spcAft>
                        <a:buNone/>
                      </a:pPr>
                      <a:r>
                        <a:rPr b="1" lang="ja-JP" sz="1200">
                          <a:solidFill>
                            <a:schemeClr val="lt1"/>
                          </a:solidFill>
                          <a:latin typeface="Arial"/>
                          <a:ea typeface="Arial"/>
                          <a:cs typeface="Arial"/>
                          <a:sym typeface="Arial"/>
                        </a:rPr>
                        <a:t>代表法人連絡担当者名</a:t>
                      </a:r>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0070C0"/>
                    </a:solidFill>
                  </a:tcPr>
                </a:tc>
                <a:tc>
                  <a:txBody>
                    <a:bodyPr/>
                    <a:lstStyle/>
                    <a:p>
                      <a:pPr indent="0" lvl="0" marL="0" marR="0" rtl="0" algn="l">
                        <a:lnSpc>
                          <a:spcPct val="100000"/>
                        </a:lnSpc>
                        <a:spcBef>
                          <a:spcPts val="0"/>
                        </a:spcBef>
                        <a:spcAft>
                          <a:spcPts val="0"/>
                        </a:spcAft>
                        <a:buClr>
                          <a:schemeClr val="dk1"/>
                        </a:buClr>
                        <a:buSzPts val="1200"/>
                        <a:buFont typeface="Arial"/>
                        <a:buNone/>
                      </a:pPr>
                      <a:r>
                        <a:rPr lang="ja-JP" sz="1200">
                          <a:latin typeface="Arial"/>
                          <a:ea typeface="Arial"/>
                          <a:cs typeface="Arial"/>
                          <a:sym typeface="Arial"/>
                        </a:rPr>
                        <a:t>連絡担当者名をご記入ください。</a:t>
                      </a:r>
                      <a:endParaRPr sz="1200">
                        <a:latin typeface="Arial"/>
                        <a:ea typeface="Arial"/>
                        <a:cs typeface="Arial"/>
                        <a:sym typeface="Arial"/>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r>
              <a:tr h="194900">
                <a:tc vMerge="1"/>
                <a:tc>
                  <a:txBody>
                    <a:bodyPr/>
                    <a:lstStyle/>
                    <a:p>
                      <a:pPr indent="0" lvl="0" marL="0" marR="0" rtl="0" algn="l">
                        <a:spcBef>
                          <a:spcPts val="0"/>
                        </a:spcBef>
                        <a:spcAft>
                          <a:spcPts val="0"/>
                        </a:spcAft>
                        <a:buNone/>
                      </a:pPr>
                      <a:r>
                        <a:rPr b="1" lang="ja-JP" sz="1200">
                          <a:solidFill>
                            <a:schemeClr val="lt1"/>
                          </a:solidFill>
                          <a:latin typeface="Arial"/>
                          <a:ea typeface="Arial"/>
                          <a:cs typeface="Arial"/>
                          <a:sym typeface="Arial"/>
                        </a:rPr>
                        <a:t>代表法人連絡担当者所属部署</a:t>
                      </a:r>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0070C0"/>
                    </a:solidFill>
                  </a:tcPr>
                </a:tc>
                <a:tc>
                  <a:txBody>
                    <a:bodyPr/>
                    <a:lstStyle/>
                    <a:p>
                      <a:pPr indent="0" lvl="0" marL="0" marR="0" rtl="0" algn="l">
                        <a:lnSpc>
                          <a:spcPct val="100000"/>
                        </a:lnSpc>
                        <a:spcBef>
                          <a:spcPts val="0"/>
                        </a:spcBef>
                        <a:spcAft>
                          <a:spcPts val="0"/>
                        </a:spcAft>
                        <a:buClr>
                          <a:schemeClr val="dk1"/>
                        </a:buClr>
                        <a:buSzPts val="1200"/>
                        <a:buFont typeface="Arial"/>
                        <a:buNone/>
                      </a:pPr>
                      <a:r>
                        <a:rPr lang="ja-JP" sz="1200">
                          <a:latin typeface="Arial"/>
                          <a:ea typeface="Arial"/>
                          <a:cs typeface="Arial"/>
                          <a:sym typeface="Arial"/>
                        </a:rPr>
                        <a:t>連絡担当者の所属部署名をご記入ください。</a:t>
                      </a:r>
                      <a:endParaRPr sz="1200">
                        <a:latin typeface="Arial"/>
                        <a:ea typeface="Arial"/>
                        <a:cs typeface="Arial"/>
                        <a:sym typeface="Arial"/>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r>
              <a:tr h="144125">
                <a:tc vMerge="1"/>
                <a:tc>
                  <a:txBody>
                    <a:bodyPr/>
                    <a:lstStyle/>
                    <a:p>
                      <a:pPr indent="0" lvl="0" marL="0" marR="0" rtl="0" algn="l">
                        <a:spcBef>
                          <a:spcPts val="0"/>
                        </a:spcBef>
                        <a:spcAft>
                          <a:spcPts val="0"/>
                        </a:spcAft>
                        <a:buNone/>
                      </a:pPr>
                      <a:r>
                        <a:rPr b="1" lang="ja-JP" sz="1200">
                          <a:solidFill>
                            <a:schemeClr val="lt1"/>
                          </a:solidFill>
                          <a:latin typeface="Arial"/>
                          <a:ea typeface="Arial"/>
                          <a:cs typeface="Arial"/>
                          <a:sym typeface="Arial"/>
                        </a:rPr>
                        <a:t>共同法人名（複数の場合は列記）</a:t>
                      </a:r>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0070C0"/>
                    </a:solidFill>
                  </a:tcPr>
                </a:tc>
                <a:tc>
                  <a:txBody>
                    <a:bodyPr/>
                    <a:lstStyle/>
                    <a:p>
                      <a:pPr indent="0" lvl="0" marL="0" marR="0" rtl="0" algn="l">
                        <a:lnSpc>
                          <a:spcPct val="100000"/>
                        </a:lnSpc>
                        <a:spcBef>
                          <a:spcPts val="0"/>
                        </a:spcBef>
                        <a:spcAft>
                          <a:spcPts val="0"/>
                        </a:spcAft>
                        <a:buClr>
                          <a:schemeClr val="dk1"/>
                        </a:buClr>
                        <a:buSzPts val="1200"/>
                        <a:buFont typeface="Arial"/>
                        <a:buNone/>
                      </a:pPr>
                      <a:r>
                        <a:rPr lang="ja-JP" sz="1200">
                          <a:latin typeface="Arial"/>
                          <a:ea typeface="Arial"/>
                          <a:cs typeface="Arial"/>
                          <a:sym typeface="Arial"/>
                        </a:rPr>
                        <a:t>共同法人がある場合はご記入ください。</a:t>
                      </a:r>
                      <a:endParaRPr sz="1200">
                        <a:latin typeface="Arial"/>
                        <a:ea typeface="Arial"/>
                        <a:cs typeface="Arial"/>
                        <a:sym typeface="Arial"/>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r>
            </a:tbl>
          </a:graphicData>
        </a:graphic>
      </p:graphicFrame>
      <p:sp>
        <p:nvSpPr>
          <p:cNvPr id="46" name="Google Shape;46;p1"/>
          <p:cNvSpPr txBox="1"/>
          <p:nvPr/>
        </p:nvSpPr>
        <p:spPr>
          <a:xfrm>
            <a:off x="281600" y="941605"/>
            <a:ext cx="11378100" cy="309900"/>
          </a:xfrm>
          <a:prstGeom prst="rect">
            <a:avLst/>
          </a:prstGeom>
          <a:noFill/>
          <a:ln>
            <a:noFill/>
          </a:ln>
        </p:spPr>
        <p:txBody>
          <a:bodyPr anchorCtr="0" anchor="ctr" bIns="72000" lIns="0" spcFirstLastPara="1" rIns="0" wrap="square" tIns="72000">
            <a:noAutofit/>
          </a:bodyPr>
          <a:lstStyle/>
          <a:p>
            <a:pPr indent="0" lvl="0" marL="0" marR="0" rtl="0" algn="ctr">
              <a:lnSpc>
                <a:spcPct val="110000"/>
              </a:lnSpc>
              <a:spcBef>
                <a:spcPts val="0"/>
              </a:spcBef>
              <a:spcAft>
                <a:spcPts val="0"/>
              </a:spcAft>
              <a:buNone/>
            </a:pPr>
            <a:r>
              <a:rPr b="1" i="0" lang="ja-JP" sz="2400" u="none" cap="none" strike="noStrike">
                <a:solidFill>
                  <a:srgbClr val="404040"/>
                </a:solidFill>
                <a:latin typeface="Arial"/>
                <a:ea typeface="Arial"/>
                <a:cs typeface="Arial"/>
                <a:sym typeface="Arial"/>
              </a:rPr>
              <a:t>「応募シート」と「取り組み紹介シート」にて、応募ください。</a:t>
            </a:r>
            <a:endParaRPr b="1" i="0" sz="2400" u="none" cap="none" strike="noStrike">
              <a:solidFill>
                <a:srgbClr val="404040"/>
              </a:solidFill>
              <a:latin typeface="Arial"/>
              <a:ea typeface="Arial"/>
              <a:cs typeface="Arial"/>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1" name="Shape 51"/>
        <p:cNvGrpSpPr/>
        <p:nvPr/>
      </p:nvGrpSpPr>
      <p:grpSpPr>
        <a:xfrm>
          <a:off x="0" y="0"/>
          <a:ext cx="0" cy="0"/>
          <a:chOff x="0" y="0"/>
          <a:chExt cx="0" cy="0"/>
        </a:xfrm>
      </p:grpSpPr>
      <p:sp>
        <p:nvSpPr>
          <p:cNvPr id="52" name="Google Shape;52;p2"/>
          <p:cNvSpPr txBox="1"/>
          <p:nvPr/>
        </p:nvSpPr>
        <p:spPr>
          <a:xfrm>
            <a:off x="2783632" y="5270856"/>
            <a:ext cx="6659562" cy="900000"/>
          </a:xfrm>
          <a:prstGeom prst="rect">
            <a:avLst/>
          </a:prstGeom>
          <a:noFill/>
          <a:ln>
            <a:noFill/>
          </a:ln>
        </p:spPr>
        <p:txBody>
          <a:bodyPr anchorCtr="0" anchor="ctr" bIns="45700" lIns="91425" spcFirstLastPara="1" rIns="91425" wrap="square" tIns="45700">
            <a:noAutofit/>
          </a:bodyPr>
          <a:lstStyle/>
          <a:p>
            <a:pPr indent="0" lvl="0" marL="0" marR="0" rtl="0" algn="ctr">
              <a:lnSpc>
                <a:spcPct val="120000"/>
              </a:lnSpc>
              <a:spcBef>
                <a:spcPts val="0"/>
              </a:spcBef>
              <a:spcAft>
                <a:spcPts val="0"/>
              </a:spcAft>
              <a:buNone/>
            </a:pPr>
            <a:r>
              <a:rPr b="1" lang="ja-JP" sz="2400">
                <a:solidFill>
                  <a:srgbClr val="404040"/>
                </a:solidFill>
                <a:latin typeface="Arial"/>
                <a:ea typeface="Arial"/>
                <a:cs typeface="Arial"/>
                <a:sym typeface="Arial"/>
              </a:rPr>
              <a:t>20</a:t>
            </a:r>
            <a:r>
              <a:rPr b="1" lang="ja-JP" sz="2400">
                <a:solidFill>
                  <a:srgbClr val="404040"/>
                </a:solidFill>
              </a:rPr>
              <a:t>25</a:t>
            </a:r>
            <a:r>
              <a:rPr b="1" lang="ja-JP" sz="2400">
                <a:solidFill>
                  <a:srgbClr val="404040"/>
                </a:solidFill>
                <a:latin typeface="Arial"/>
                <a:ea typeface="Arial"/>
                <a:cs typeface="Arial"/>
                <a:sym typeface="Arial"/>
              </a:rPr>
              <a:t>/XX/XX</a:t>
            </a:r>
            <a:br>
              <a:rPr b="1" lang="ja-JP" sz="2400">
                <a:solidFill>
                  <a:srgbClr val="404040"/>
                </a:solidFill>
                <a:latin typeface="Arial"/>
                <a:ea typeface="Arial"/>
                <a:cs typeface="Arial"/>
                <a:sym typeface="Arial"/>
              </a:rPr>
            </a:br>
            <a:r>
              <a:rPr b="1" lang="ja-JP" sz="2400">
                <a:solidFill>
                  <a:srgbClr val="404040"/>
                </a:solidFill>
                <a:latin typeface="Arial"/>
                <a:ea typeface="Arial"/>
                <a:cs typeface="Arial"/>
                <a:sym typeface="Arial"/>
              </a:rPr>
              <a:t>代表法人名、共同法人名</a:t>
            </a:r>
            <a:endParaRPr b="1" sz="2400">
              <a:solidFill>
                <a:srgbClr val="404040"/>
              </a:solidFill>
              <a:latin typeface="Arial"/>
              <a:ea typeface="Arial"/>
              <a:cs typeface="Arial"/>
              <a:sym typeface="Arial"/>
            </a:endParaRPr>
          </a:p>
        </p:txBody>
      </p:sp>
      <p:sp>
        <p:nvSpPr>
          <p:cNvPr id="53" name="Google Shape;53;p2"/>
          <p:cNvSpPr txBox="1"/>
          <p:nvPr/>
        </p:nvSpPr>
        <p:spPr>
          <a:xfrm>
            <a:off x="1416436" y="1999316"/>
            <a:ext cx="9360000" cy="2159000"/>
          </a:xfrm>
          <a:prstGeom prst="rect">
            <a:avLst/>
          </a:prstGeom>
          <a:solidFill>
            <a:srgbClr val="404040"/>
          </a:solidFill>
          <a:ln>
            <a:noFill/>
          </a:ln>
        </p:spPr>
        <p:txBody>
          <a:bodyPr anchorCtr="0" anchor="ctr" bIns="36000" lIns="72000" spcFirstLastPara="1" rIns="72000" wrap="square" tIns="36000">
            <a:noAutofit/>
          </a:bodyPr>
          <a:lstStyle/>
          <a:p>
            <a:pPr indent="0" lvl="0" marL="0" marR="0" rtl="0" algn="ctr">
              <a:spcBef>
                <a:spcPts val="0"/>
              </a:spcBef>
              <a:spcAft>
                <a:spcPts val="0"/>
              </a:spcAft>
              <a:buNone/>
            </a:pPr>
            <a:r>
              <a:rPr b="1" lang="ja-JP" sz="4800">
                <a:solidFill>
                  <a:schemeClr val="lt1"/>
                </a:solidFill>
                <a:latin typeface="Arial"/>
                <a:ea typeface="Arial"/>
                <a:cs typeface="Arial"/>
                <a:sym typeface="Arial"/>
              </a:rPr>
              <a:t>タイトル</a:t>
            </a:r>
            <a:endParaRPr b="1" sz="4800">
              <a:solidFill>
                <a:schemeClr val="lt1"/>
              </a:solidFill>
              <a:latin typeface="Arial"/>
              <a:ea typeface="Arial"/>
              <a:cs typeface="Arial"/>
              <a:sym typeface="Arial"/>
            </a:endParaRPr>
          </a:p>
        </p:txBody>
      </p:sp>
      <p:sp>
        <p:nvSpPr>
          <p:cNvPr id="54" name="Google Shape;54;p2"/>
          <p:cNvSpPr txBox="1"/>
          <p:nvPr/>
        </p:nvSpPr>
        <p:spPr>
          <a:xfrm>
            <a:off x="353413" y="4350275"/>
            <a:ext cx="11520000" cy="540000"/>
          </a:xfrm>
          <a:prstGeom prst="rect">
            <a:avLst/>
          </a:prstGeom>
          <a:noFill/>
          <a:ln>
            <a:noFill/>
          </a:ln>
        </p:spPr>
        <p:txBody>
          <a:bodyPr anchorCtr="0" anchor="ctr" bIns="72000" lIns="0" spcFirstLastPara="1" rIns="0" wrap="square" tIns="72000">
            <a:noAutofit/>
          </a:bodyPr>
          <a:lstStyle/>
          <a:p>
            <a:pPr indent="0" lvl="0" marL="0" marR="0" rtl="0" algn="ctr">
              <a:lnSpc>
                <a:spcPct val="110000"/>
              </a:lnSpc>
              <a:spcBef>
                <a:spcPts val="0"/>
              </a:spcBef>
              <a:spcAft>
                <a:spcPts val="0"/>
              </a:spcAft>
              <a:buNone/>
            </a:pPr>
            <a:r>
              <a:rPr b="1" lang="ja-JP" sz="2800">
                <a:solidFill>
                  <a:srgbClr val="404040"/>
                </a:solidFill>
                <a:latin typeface="Arial"/>
                <a:ea typeface="Arial"/>
                <a:cs typeface="Arial"/>
                <a:sym typeface="Arial"/>
              </a:rPr>
              <a:t>取り組み紹介シートの表紙です</a:t>
            </a:r>
            <a:endParaRPr b="1" sz="2800">
              <a:solidFill>
                <a:srgbClr val="404040"/>
              </a:solidFill>
              <a:latin typeface="Arial"/>
              <a:ea typeface="Arial"/>
              <a:cs typeface="Arial"/>
              <a:sym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8" name="Shape 58"/>
        <p:cNvGrpSpPr/>
        <p:nvPr/>
      </p:nvGrpSpPr>
      <p:grpSpPr>
        <a:xfrm>
          <a:off x="0" y="0"/>
          <a:ext cx="0" cy="0"/>
          <a:chOff x="0" y="0"/>
          <a:chExt cx="0" cy="0"/>
        </a:xfrm>
      </p:grpSpPr>
      <p:sp>
        <p:nvSpPr>
          <p:cNvPr id="59" name="Google Shape;59;p3"/>
          <p:cNvSpPr txBox="1"/>
          <p:nvPr>
            <p:ph type="title"/>
          </p:nvPr>
        </p:nvSpPr>
        <p:spPr>
          <a:xfrm>
            <a:off x="342855" y="119772"/>
            <a:ext cx="11520000" cy="540000"/>
          </a:xfrm>
          <a:prstGeom prst="rect">
            <a:avLst/>
          </a:prstGeom>
          <a:noFill/>
          <a:ln>
            <a:noFill/>
          </a:ln>
        </p:spPr>
        <p:txBody>
          <a:bodyPr anchorCtr="0" anchor="ctr" bIns="72000" lIns="0" spcFirstLastPara="1" rIns="0" wrap="square" tIns="72000">
            <a:noAutofit/>
          </a:bodyPr>
          <a:lstStyle/>
          <a:p>
            <a:pPr indent="0" lvl="0" marL="0" rtl="0" algn="l">
              <a:lnSpc>
                <a:spcPct val="110000"/>
              </a:lnSpc>
              <a:spcBef>
                <a:spcPts val="0"/>
              </a:spcBef>
              <a:spcAft>
                <a:spcPts val="0"/>
              </a:spcAft>
              <a:buNone/>
            </a:pPr>
            <a:r>
              <a:rPr lang="ja-JP"/>
              <a:t>取り組み紹介シート</a:t>
            </a:r>
            <a:endParaRPr/>
          </a:p>
        </p:txBody>
      </p:sp>
      <p:sp>
        <p:nvSpPr>
          <p:cNvPr id="60" name="Google Shape;60;p3"/>
          <p:cNvSpPr txBox="1"/>
          <p:nvPr/>
        </p:nvSpPr>
        <p:spPr>
          <a:xfrm>
            <a:off x="342855" y="3429000"/>
            <a:ext cx="11520000" cy="540000"/>
          </a:xfrm>
          <a:prstGeom prst="rect">
            <a:avLst/>
          </a:prstGeom>
          <a:noFill/>
          <a:ln>
            <a:noFill/>
          </a:ln>
        </p:spPr>
        <p:txBody>
          <a:bodyPr anchorCtr="0" anchor="ctr" bIns="72000" lIns="0" spcFirstLastPara="1" rIns="0" wrap="square" tIns="72000">
            <a:noAutofit/>
          </a:bodyPr>
          <a:lstStyle/>
          <a:p>
            <a:pPr indent="0" lvl="0" marL="0" marR="0" rtl="0" algn="ctr">
              <a:lnSpc>
                <a:spcPct val="110000"/>
              </a:lnSpc>
              <a:spcBef>
                <a:spcPts val="0"/>
              </a:spcBef>
              <a:spcAft>
                <a:spcPts val="0"/>
              </a:spcAft>
              <a:buNone/>
            </a:pPr>
            <a:r>
              <a:rPr b="1" lang="ja-JP" sz="2800">
                <a:solidFill>
                  <a:srgbClr val="404040"/>
                </a:solidFill>
                <a:latin typeface="Arial"/>
                <a:ea typeface="Arial"/>
                <a:cs typeface="Arial"/>
                <a:sym typeface="Arial"/>
              </a:rPr>
              <a:t>こちらのシートをコピーしてご活用ください。</a:t>
            </a:r>
            <a:endParaRPr b="1" sz="2800">
              <a:solidFill>
                <a:srgbClr val="404040"/>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xmlns:r="http://schemas.openxmlformats.org/officeDocument/2006/relationships" name="BCフォーマット">
  <a:themeElements>
    <a:clrScheme name="DIPフォーマット">
      <a:dk1>
        <a:srgbClr val="404040"/>
      </a:dk1>
      <a:lt1>
        <a:srgbClr val="FFFFFF"/>
      </a:lt1>
      <a:dk2>
        <a:srgbClr val="B2B2B2"/>
      </a:dk2>
      <a:lt2>
        <a:srgbClr val="FFFFFF"/>
      </a:lt2>
      <a:accent1>
        <a:srgbClr val="0070C0"/>
      </a:accent1>
      <a:accent2>
        <a:srgbClr val="00B0F0"/>
      </a:accent2>
      <a:accent3>
        <a:srgbClr val="00B050"/>
      </a:accent3>
      <a:accent4>
        <a:srgbClr val="92D050"/>
      </a:accent4>
      <a:accent5>
        <a:srgbClr val="FFC000"/>
      </a:accent5>
      <a:accent6>
        <a:srgbClr val="C00000"/>
      </a:accent6>
      <a:hlink>
        <a:srgbClr val="0070C0"/>
      </a:hlink>
      <a:folHlink>
        <a:srgbClr val="00B0F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テーマ">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2023-12-17T22:46:50Z</dcterms:creat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0x0101005AABB2ACC3FCCA4DA13377921C29243D</vt:lpwstr>
  </property>
</Properties>
</file>