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8"/>
  </p:notesMasterIdLst>
  <p:handoutMasterIdLst>
    <p:handoutMasterId r:id="rId9"/>
  </p:handoutMasterIdLst>
  <p:sldIdLst>
    <p:sldId id="2147480199" r:id="rId5"/>
    <p:sldId id="351" r:id="rId6"/>
    <p:sldId id="2147480200" r:id="rId7"/>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8FE059-E859-42D9-EDA6-84AB4C293B84}" name="浅井 あさこ" initials="浅井" userId="S::bc0104699@gintra.bc-glex.net::76698b99-c4ab-43e5-998d-398036d4f11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a:srgbClr val="707070"/>
    <a:srgbClr val="0F6DD2"/>
    <a:srgbClr val="FFFFCC"/>
    <a:srgbClr val="FFCCFF"/>
    <a:srgbClr val="006600"/>
    <a:srgbClr val="339966"/>
    <a:srgbClr val="FFFFFF"/>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0D740B-1EB3-1DC1-6F8C-2931E2C1AB84}" v="17" dt="2024-07-09T11:57:12.01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53" autoAdjust="0"/>
    <p:restoredTop sz="94660"/>
  </p:normalViewPr>
  <p:slideViewPr>
    <p:cSldViewPr snapToGrid="0">
      <p:cViewPr>
        <p:scale>
          <a:sx n="200" d="100"/>
          <a:sy n="200" d="100"/>
        </p:scale>
        <p:origin x="96" y="-1856"/>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B93DB8DE-DEDC-4990-A5E2-7D5B3142810D}" type="datetimeFigureOut">
              <a:rPr kumimoji="1" lang="ja-JP" altLang="en-US" smtClean="0"/>
              <a:t>2024/8/30</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F3741779-CE70-43A5-AA95-0E083A4317D2}" type="slidenum">
              <a:rPr kumimoji="1" lang="ja-JP" altLang="en-US" smtClean="0"/>
              <a:t>‹#›</a:t>
            </a:fld>
            <a:endParaRPr kumimoji="1" lang="ja-JP" altLang="en-US"/>
          </a:p>
        </p:txBody>
      </p:sp>
    </p:spTree>
    <p:extLst>
      <p:ext uri="{BB962C8B-B14F-4D97-AF65-F5344CB8AC3E}">
        <p14:creationId xmlns:p14="http://schemas.microsoft.com/office/powerpoint/2010/main" val="18220852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61218E1F-B31F-44D7-A14C-045A4221819B}" type="datetimeFigureOut">
              <a:rPr kumimoji="1" lang="ja-JP" altLang="en-US" smtClean="0"/>
              <a:t>2024/8/30</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31FE9FF0-B21C-442B-A786-FA9DAAE0F866}" type="slidenum">
              <a:rPr kumimoji="1" lang="ja-JP" altLang="en-US" smtClean="0"/>
              <a:t>‹#›</a:t>
            </a:fld>
            <a:endParaRPr kumimoji="1" lang="ja-JP" altLang="en-US"/>
          </a:p>
        </p:txBody>
      </p:sp>
    </p:spTree>
    <p:extLst>
      <p:ext uri="{BB962C8B-B14F-4D97-AF65-F5344CB8AC3E}">
        <p14:creationId xmlns:p14="http://schemas.microsoft.com/office/powerpoint/2010/main" val="116001151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31FE9FF0-B21C-442B-A786-FA9DAAE0F866}" type="slidenum">
              <a:rPr kumimoji="1" lang="ja-JP" altLang="en-US" smtClean="0"/>
              <a:t>2</a:t>
            </a:fld>
            <a:endParaRPr kumimoji="1" lang="ja-JP" altLang="en-US"/>
          </a:p>
        </p:txBody>
      </p:sp>
    </p:spTree>
    <p:extLst>
      <p:ext uri="{BB962C8B-B14F-4D97-AF65-F5344CB8AC3E}">
        <p14:creationId xmlns:p14="http://schemas.microsoft.com/office/powerpoint/2010/main" val="39607694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基本スライド">
    <p:spTree>
      <p:nvGrpSpPr>
        <p:cNvPr id="1" name=""/>
        <p:cNvGrpSpPr/>
        <p:nvPr/>
      </p:nvGrpSpPr>
      <p:grpSpPr>
        <a:xfrm>
          <a:off x="0" y="0"/>
          <a:ext cx="0" cy="0"/>
          <a:chOff x="0" y="0"/>
          <a:chExt cx="0" cy="0"/>
        </a:xfrm>
      </p:grpSpPr>
      <p:graphicFrame>
        <p:nvGraphicFramePr>
          <p:cNvPr id="3" name="Object 721"/>
          <p:cNvGraphicFramePr>
            <a:graphicFrameLocks noChangeAspect="1"/>
          </p:cNvGraphicFramePr>
          <p:nvPr>
            <p:custDataLst>
              <p:tags r:id="rId1"/>
            </p:custData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3" name="Object 7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McK 1. On-page tracker" hidden="1"/>
          <p:cNvSpPr>
            <a:spLocks noChangeArrowheads="1"/>
          </p:cNvSpPr>
          <p:nvPr/>
        </p:nvSpPr>
        <p:spPr bwMode="auto">
          <a:xfrm>
            <a:off x="161986" y="27537"/>
            <a:ext cx="847283" cy="219740"/>
          </a:xfrm>
          <a:prstGeom prst="rect">
            <a:avLst/>
          </a:prstGeom>
          <a:noFill/>
          <a:ln>
            <a:noFill/>
          </a:ln>
          <a:effectLst/>
        </p:spPr>
        <p:txBody>
          <a:bodyPr wrap="none" lIns="0" tIns="0" rIns="0" bIns="0">
            <a:spAutoFit/>
          </a:bodyPr>
          <a:lstStyle>
            <a:lvl1pPr eaLnBrk="0" hangingPunct="0">
              <a:defRPr sz="1200" b="1">
                <a:solidFill>
                  <a:schemeClr val="tx1"/>
                </a:solidFill>
                <a:latin typeface="Arial" charset="0"/>
                <a:ea typeface="ＭＳ Ｐゴシック" charset="-128"/>
              </a:defRPr>
            </a:lvl1pPr>
            <a:lvl2pPr marL="742950" indent="-285750" eaLnBrk="0" hangingPunct="0">
              <a:defRPr sz="1200" b="1">
                <a:solidFill>
                  <a:schemeClr val="tx1"/>
                </a:solidFill>
                <a:latin typeface="Arial" charset="0"/>
                <a:ea typeface="ＭＳ Ｐゴシック" charset="-128"/>
              </a:defRPr>
            </a:lvl2pPr>
            <a:lvl3pPr marL="1143000" indent="-228600" eaLnBrk="0" hangingPunct="0">
              <a:defRPr sz="1200" b="1">
                <a:solidFill>
                  <a:schemeClr val="tx1"/>
                </a:solidFill>
                <a:latin typeface="Arial" charset="0"/>
                <a:ea typeface="ＭＳ Ｐゴシック" charset="-128"/>
              </a:defRPr>
            </a:lvl3pPr>
            <a:lvl4pPr marL="1600200" indent="-228600" eaLnBrk="0" hangingPunct="0">
              <a:defRPr sz="1200" b="1">
                <a:solidFill>
                  <a:schemeClr val="tx1"/>
                </a:solidFill>
                <a:latin typeface="Arial" charset="0"/>
                <a:ea typeface="ＭＳ Ｐゴシック" charset="-128"/>
              </a:defRPr>
            </a:lvl4pPr>
            <a:lvl5pPr marL="2057400" indent="-228600" eaLnBrk="0" hangingPunct="0">
              <a:defRPr sz="1200" b="1">
                <a:solidFill>
                  <a:schemeClr val="tx1"/>
                </a:solidFill>
                <a:latin typeface="Arial" charset="0"/>
                <a:ea typeface="ＭＳ Ｐゴシック" charset="-128"/>
              </a:defRPr>
            </a:lvl5pPr>
            <a:lvl6pPr marL="25146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6pPr>
            <a:lvl7pPr marL="29718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7pPr>
            <a:lvl8pPr marL="34290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8pPr>
            <a:lvl9pPr marL="38862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9pPr>
          </a:lstStyle>
          <a:p>
            <a:pPr eaLnBrk="1" fontAlgn="base" hangingPunct="1">
              <a:spcBef>
                <a:spcPct val="0"/>
              </a:spcBef>
              <a:spcAft>
                <a:spcPct val="0"/>
              </a:spcAft>
              <a:defRPr/>
            </a:pPr>
            <a:r>
              <a:rPr kumimoji="0" lang="en-US" altLang="ja-JP" sz="1428" b="0">
                <a:solidFill>
                  <a:srgbClr val="808080"/>
                </a:solidFill>
                <a:latin typeface="Meiryo UI"/>
                <a:ea typeface="Meiryo UI"/>
                <a:sym typeface="Meiryo UI"/>
              </a:rPr>
              <a:t>TRACKER</a:t>
            </a:r>
          </a:p>
        </p:txBody>
      </p:sp>
      <p:sp>
        <p:nvSpPr>
          <p:cNvPr id="5" name="McK 3. Unit of measure" hidden="1"/>
          <p:cNvSpPr txBox="1">
            <a:spLocks noChangeArrowheads="1"/>
          </p:cNvSpPr>
          <p:nvPr/>
        </p:nvSpPr>
        <p:spPr bwMode="auto">
          <a:xfrm>
            <a:off x="161986" y="542616"/>
            <a:ext cx="4973989" cy="224203"/>
          </a:xfrm>
          <a:prstGeom prst="rect">
            <a:avLst/>
          </a:prstGeom>
          <a:noFill/>
          <a:ln>
            <a:noFill/>
          </a:ln>
          <a:effectLst/>
        </p:spPr>
        <p:txBody>
          <a:bodyPr lIns="0" tIns="0" rIns="0" bIns="0">
            <a:spAutoFit/>
          </a:bodyPr>
          <a:lstStyle>
            <a:lvl1pPr algn="l" defTabSz="895350">
              <a:defRPr sz="2400">
                <a:solidFill>
                  <a:schemeClr val="tx1"/>
                </a:solidFill>
                <a:latin typeface="Arial" charset="0"/>
              </a:defRPr>
            </a:lvl1pPr>
            <a:lvl2pPr marL="447675" algn="l" defTabSz="895350">
              <a:defRPr sz="2400">
                <a:solidFill>
                  <a:schemeClr val="tx1"/>
                </a:solidFill>
                <a:latin typeface="Arial" charset="0"/>
              </a:defRPr>
            </a:lvl2pPr>
            <a:lvl3pPr marL="895350" algn="l" defTabSz="895350">
              <a:defRPr sz="2400">
                <a:solidFill>
                  <a:schemeClr val="tx1"/>
                </a:solidFill>
                <a:latin typeface="Arial" charset="0"/>
              </a:defRPr>
            </a:lvl3pPr>
            <a:lvl4pPr marL="1344613" algn="l" defTabSz="895350">
              <a:defRPr sz="2400">
                <a:solidFill>
                  <a:schemeClr val="tx1"/>
                </a:solidFill>
                <a:latin typeface="Arial" charset="0"/>
              </a:defRPr>
            </a:lvl4pPr>
            <a:lvl5pPr marL="1792288" algn="l"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kumimoji="0" lang="ja-JP" altLang="en-US" sz="1428">
                <a:solidFill>
                  <a:srgbClr val="808080"/>
                </a:solidFill>
                <a:latin typeface="Meiryo UI"/>
                <a:ea typeface="Meiryo UI"/>
                <a:sym typeface="Meiryo UI"/>
              </a:rPr>
              <a:t>単位</a:t>
            </a:r>
          </a:p>
        </p:txBody>
      </p:sp>
      <p:grpSp>
        <p:nvGrpSpPr>
          <p:cNvPr id="6" name="ACET" hidden="1"/>
          <p:cNvGrpSpPr>
            <a:grpSpLocks/>
          </p:cNvGrpSpPr>
          <p:nvPr/>
        </p:nvGrpSpPr>
        <p:grpSpPr bwMode="auto">
          <a:xfrm>
            <a:off x="1976207" y="1137061"/>
            <a:ext cx="5801189" cy="531276"/>
            <a:chOff x="915" y="702"/>
            <a:chExt cx="2686" cy="328"/>
          </a:xfrm>
        </p:grpSpPr>
        <p:cxnSp>
          <p:nvCxnSpPr>
            <p:cNvPr id="7" name="AutoShape 249" hidden="1"/>
            <p:cNvCxnSpPr>
              <a:cxnSpLocks noChangeShapeType="1"/>
            </p:cNvCxnSpPr>
            <p:nvPr/>
          </p:nvCxnSpPr>
          <p:spPr bwMode="auto">
            <a:xfrm>
              <a:off x="915" y="1030"/>
              <a:ext cx="2686"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8" name="AutoShape 250" hidden="1"/>
            <p:cNvSpPr>
              <a:spLocks noChangeArrowheads="1"/>
            </p:cNvSpPr>
            <p:nvPr/>
          </p:nvSpPr>
          <p:spPr bwMode="auto">
            <a:xfrm>
              <a:off x="915" y="702"/>
              <a:ext cx="2686" cy="328"/>
            </a:xfrm>
            <a:prstGeom prst="leftRightArrow">
              <a:avLst>
                <a:gd name="adj1" fmla="val 100000"/>
                <a:gd name="adj2" fmla="val 0"/>
              </a:avLst>
            </a:prstGeom>
            <a:noFill/>
            <a:ln>
              <a:noFill/>
            </a:ln>
            <a:effectLst/>
          </p:spPr>
          <p:txBody>
            <a:bodyPr lIns="0" tIns="0" rIns="0" bIns="18288" anchor="b">
              <a:spAutoFit/>
            </a:bodyPr>
            <a:lstStyle>
              <a:lvl1pPr eaLnBrk="0" hangingPunct="0">
                <a:defRPr sz="1200" b="1">
                  <a:solidFill>
                    <a:schemeClr val="tx1"/>
                  </a:solidFill>
                  <a:latin typeface="Arial" charset="0"/>
                  <a:ea typeface="ＭＳ Ｐゴシック" charset="-128"/>
                </a:defRPr>
              </a:lvl1pPr>
              <a:lvl2pPr marL="742950" indent="-285750" eaLnBrk="0" hangingPunct="0">
                <a:defRPr sz="1200" b="1">
                  <a:solidFill>
                    <a:schemeClr val="tx1"/>
                  </a:solidFill>
                  <a:latin typeface="Arial" charset="0"/>
                  <a:ea typeface="ＭＳ Ｐゴシック" charset="-128"/>
                </a:defRPr>
              </a:lvl2pPr>
              <a:lvl3pPr marL="1143000" indent="-228600" eaLnBrk="0" hangingPunct="0">
                <a:defRPr sz="1200" b="1">
                  <a:solidFill>
                    <a:schemeClr val="tx1"/>
                  </a:solidFill>
                  <a:latin typeface="Arial" charset="0"/>
                  <a:ea typeface="ＭＳ Ｐゴシック" charset="-128"/>
                </a:defRPr>
              </a:lvl3pPr>
              <a:lvl4pPr marL="1600200" indent="-228600" eaLnBrk="0" hangingPunct="0">
                <a:defRPr sz="1200" b="1">
                  <a:solidFill>
                    <a:schemeClr val="tx1"/>
                  </a:solidFill>
                  <a:latin typeface="Arial" charset="0"/>
                  <a:ea typeface="ＭＳ Ｐゴシック" charset="-128"/>
                </a:defRPr>
              </a:lvl4pPr>
              <a:lvl5pPr marL="2057400" indent="-228600" eaLnBrk="0" hangingPunct="0">
                <a:defRPr sz="1200" b="1">
                  <a:solidFill>
                    <a:schemeClr val="tx1"/>
                  </a:solidFill>
                  <a:latin typeface="Arial" charset="0"/>
                  <a:ea typeface="ＭＳ Ｐゴシック" charset="-128"/>
                </a:defRPr>
              </a:lvl5pPr>
              <a:lvl6pPr marL="25146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6pPr>
              <a:lvl7pPr marL="29718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7pPr>
              <a:lvl8pPr marL="34290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8pPr>
              <a:lvl9pPr marL="38862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9pPr>
            </a:lstStyle>
            <a:p>
              <a:pPr eaLnBrk="1" fontAlgn="base" hangingPunct="1">
                <a:spcBef>
                  <a:spcPct val="0"/>
                </a:spcBef>
                <a:spcAft>
                  <a:spcPct val="0"/>
                </a:spcAft>
                <a:defRPr/>
              </a:pPr>
              <a:r>
                <a:rPr kumimoji="0" lang="ja-JP" altLang="en-US" sz="1632">
                  <a:solidFill>
                    <a:srgbClr val="000000"/>
                  </a:solidFill>
                  <a:latin typeface="Meiryo UI"/>
                  <a:ea typeface="Meiryo UI"/>
                  <a:sym typeface="Meiryo UI"/>
                </a:rPr>
                <a:t>サブタイトル</a:t>
              </a:r>
            </a:p>
            <a:p>
              <a:pPr eaLnBrk="1" fontAlgn="base" hangingPunct="1">
                <a:spcBef>
                  <a:spcPct val="0"/>
                </a:spcBef>
                <a:spcAft>
                  <a:spcPct val="0"/>
                </a:spcAft>
                <a:defRPr/>
              </a:pPr>
              <a:r>
                <a:rPr kumimoji="0" lang="ja-JP" altLang="en-US" sz="1632" b="0">
                  <a:solidFill>
                    <a:srgbClr val="808080"/>
                  </a:solidFill>
                  <a:latin typeface="Meiryo UI"/>
                  <a:ea typeface="Meiryo UI"/>
                  <a:sym typeface="Meiryo UI"/>
                </a:rPr>
                <a:t>単位</a:t>
              </a:r>
            </a:p>
          </p:txBody>
        </p:sp>
      </p:grpSp>
      <p:sp>
        <p:nvSpPr>
          <p:cNvPr id="9" name="Working Draft" hidden="1"/>
          <p:cNvSpPr txBox="1">
            <a:spLocks noChangeArrowheads="1"/>
          </p:cNvSpPr>
          <p:nvPr/>
        </p:nvSpPr>
        <p:spPr bwMode="auto">
          <a:xfrm rot="5400000">
            <a:off x="11079063" y="2773691"/>
            <a:ext cx="2035814" cy="94193"/>
          </a:xfrm>
          <a:prstGeom prst="rect">
            <a:avLst/>
          </a:prstGeom>
          <a:noFill/>
          <a:ln>
            <a:noFill/>
          </a:ln>
          <a:effectLst/>
        </p:spPr>
        <p:txBody>
          <a:bodyPr wrap="none" lIns="0" tIns="0" rIns="0" bIns="0">
            <a:spAutoFit/>
          </a:bodyPr>
          <a:lstStyle>
            <a:lvl1pPr eaLnBrk="0" hangingPunct="0">
              <a:defRPr sz="1200" b="1">
                <a:solidFill>
                  <a:schemeClr val="tx1"/>
                </a:solidFill>
                <a:latin typeface="Arial" charset="0"/>
                <a:ea typeface="ＭＳ Ｐゴシック" charset="-128"/>
              </a:defRPr>
            </a:lvl1pPr>
            <a:lvl2pPr marL="742950" indent="-285750" eaLnBrk="0" hangingPunct="0">
              <a:defRPr sz="1200" b="1">
                <a:solidFill>
                  <a:schemeClr val="tx1"/>
                </a:solidFill>
                <a:latin typeface="Arial" charset="0"/>
                <a:ea typeface="ＭＳ Ｐゴシック" charset="-128"/>
              </a:defRPr>
            </a:lvl2pPr>
            <a:lvl3pPr marL="1143000" indent="-228600" eaLnBrk="0" hangingPunct="0">
              <a:defRPr sz="1200" b="1">
                <a:solidFill>
                  <a:schemeClr val="tx1"/>
                </a:solidFill>
                <a:latin typeface="Arial" charset="0"/>
                <a:ea typeface="ＭＳ Ｐゴシック" charset="-128"/>
              </a:defRPr>
            </a:lvl3pPr>
            <a:lvl4pPr marL="1600200" indent="-228600" eaLnBrk="0" hangingPunct="0">
              <a:defRPr sz="1200" b="1">
                <a:solidFill>
                  <a:schemeClr val="tx1"/>
                </a:solidFill>
                <a:latin typeface="Arial" charset="0"/>
                <a:ea typeface="ＭＳ Ｐゴシック" charset="-128"/>
              </a:defRPr>
            </a:lvl4pPr>
            <a:lvl5pPr marL="2057400" indent="-228600" eaLnBrk="0" hangingPunct="0">
              <a:defRPr sz="1200" b="1">
                <a:solidFill>
                  <a:schemeClr val="tx1"/>
                </a:solidFill>
                <a:latin typeface="Arial" charset="0"/>
                <a:ea typeface="ＭＳ Ｐゴシック" charset="-128"/>
              </a:defRPr>
            </a:lvl5pPr>
            <a:lvl6pPr marL="25146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6pPr>
            <a:lvl7pPr marL="29718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7pPr>
            <a:lvl8pPr marL="34290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8pPr>
            <a:lvl9pPr marL="38862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9pPr>
          </a:lstStyle>
          <a:p>
            <a:pPr eaLnBrk="1" fontAlgn="base" hangingPunct="1">
              <a:spcBef>
                <a:spcPct val="0"/>
              </a:spcBef>
              <a:spcAft>
                <a:spcPct val="0"/>
              </a:spcAft>
              <a:defRPr/>
            </a:pPr>
            <a:r>
              <a:rPr kumimoji="0" lang="en-US" altLang="ja-JP" sz="612" b="0">
                <a:solidFill>
                  <a:srgbClr val="000000"/>
                </a:solidFill>
                <a:latin typeface="Meiryo UI"/>
                <a:ea typeface="Meiryo UI"/>
                <a:sym typeface="Meiryo UI"/>
              </a:rPr>
              <a:t>Working Draft ▲ Last Modified 2012/03/21 19:31:59</a:t>
            </a:r>
            <a:endParaRPr kumimoji="0" lang="en-US" altLang="ja-JP" sz="1632" b="0">
              <a:solidFill>
                <a:srgbClr val="000000"/>
              </a:solidFill>
              <a:latin typeface="Meiryo UI"/>
              <a:ea typeface="Meiryo UI"/>
              <a:sym typeface="Meiryo UI"/>
            </a:endParaRPr>
          </a:p>
        </p:txBody>
      </p:sp>
      <p:sp>
        <p:nvSpPr>
          <p:cNvPr id="10" name="Printed" hidden="1"/>
          <p:cNvSpPr txBox="1">
            <a:spLocks noChangeArrowheads="1"/>
          </p:cNvSpPr>
          <p:nvPr/>
        </p:nvSpPr>
        <p:spPr bwMode="auto">
          <a:xfrm rot="5400000">
            <a:off x="11529506" y="4304349"/>
            <a:ext cx="1134926" cy="94193"/>
          </a:xfrm>
          <a:prstGeom prst="rect">
            <a:avLst/>
          </a:prstGeom>
          <a:noFill/>
          <a:ln>
            <a:noFill/>
          </a:ln>
          <a:effectLst/>
        </p:spPr>
        <p:txBody>
          <a:bodyPr wrap="none" lIns="0" tIns="0" rIns="0" bIns="0">
            <a:spAutoFit/>
          </a:bodyPr>
          <a:lstStyle>
            <a:lvl1pPr eaLnBrk="0" hangingPunct="0">
              <a:defRPr sz="1200" b="1">
                <a:solidFill>
                  <a:schemeClr val="tx1"/>
                </a:solidFill>
                <a:latin typeface="Arial" charset="0"/>
                <a:ea typeface="ＭＳ Ｐゴシック" charset="-128"/>
              </a:defRPr>
            </a:lvl1pPr>
            <a:lvl2pPr marL="742950" indent="-285750" eaLnBrk="0" hangingPunct="0">
              <a:defRPr sz="1200" b="1">
                <a:solidFill>
                  <a:schemeClr val="tx1"/>
                </a:solidFill>
                <a:latin typeface="Arial" charset="0"/>
                <a:ea typeface="ＭＳ Ｐゴシック" charset="-128"/>
              </a:defRPr>
            </a:lvl2pPr>
            <a:lvl3pPr marL="1143000" indent="-228600" eaLnBrk="0" hangingPunct="0">
              <a:defRPr sz="1200" b="1">
                <a:solidFill>
                  <a:schemeClr val="tx1"/>
                </a:solidFill>
                <a:latin typeface="Arial" charset="0"/>
                <a:ea typeface="ＭＳ Ｐゴシック" charset="-128"/>
              </a:defRPr>
            </a:lvl3pPr>
            <a:lvl4pPr marL="1600200" indent="-228600" eaLnBrk="0" hangingPunct="0">
              <a:defRPr sz="1200" b="1">
                <a:solidFill>
                  <a:schemeClr val="tx1"/>
                </a:solidFill>
                <a:latin typeface="Arial" charset="0"/>
                <a:ea typeface="ＭＳ Ｐゴシック" charset="-128"/>
              </a:defRPr>
            </a:lvl4pPr>
            <a:lvl5pPr marL="2057400" indent="-228600" eaLnBrk="0" hangingPunct="0">
              <a:defRPr sz="1200" b="1">
                <a:solidFill>
                  <a:schemeClr val="tx1"/>
                </a:solidFill>
                <a:latin typeface="Arial" charset="0"/>
                <a:ea typeface="ＭＳ Ｐゴシック" charset="-128"/>
              </a:defRPr>
            </a:lvl5pPr>
            <a:lvl6pPr marL="25146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6pPr>
            <a:lvl7pPr marL="29718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7pPr>
            <a:lvl8pPr marL="34290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8pPr>
            <a:lvl9pPr marL="38862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9pPr>
          </a:lstStyle>
          <a:p>
            <a:pPr eaLnBrk="1" fontAlgn="base" hangingPunct="1">
              <a:spcBef>
                <a:spcPct val="0"/>
              </a:spcBef>
              <a:spcAft>
                <a:spcPct val="0"/>
              </a:spcAft>
              <a:defRPr/>
            </a:pPr>
            <a:r>
              <a:rPr kumimoji="0" lang="en-US" altLang="ja-JP" sz="612" b="0">
                <a:solidFill>
                  <a:srgbClr val="000000"/>
                </a:solidFill>
                <a:latin typeface="Meiryo UI"/>
                <a:ea typeface="Meiryo UI"/>
                <a:sym typeface="Meiryo UI"/>
              </a:rPr>
              <a:t>Printed 2012/03/21 16:22:05</a:t>
            </a:r>
            <a:endParaRPr kumimoji="0" lang="en-US" altLang="ja-JP" sz="1632" b="0">
              <a:solidFill>
                <a:srgbClr val="000000"/>
              </a:solidFill>
              <a:latin typeface="Meiryo UI"/>
              <a:ea typeface="Meiryo UI"/>
              <a:sym typeface="Meiryo UI"/>
            </a:endParaRPr>
          </a:p>
        </p:txBody>
      </p:sp>
      <p:cxnSp>
        <p:nvCxnSpPr>
          <p:cNvPr id="11" name="直線コネクタ 24"/>
          <p:cNvCxnSpPr>
            <a:cxnSpLocks noChangeShapeType="1"/>
          </p:cNvCxnSpPr>
          <p:nvPr userDrawn="1"/>
        </p:nvCxnSpPr>
        <p:spPr bwMode="auto">
          <a:xfrm>
            <a:off x="0" y="668843"/>
            <a:ext cx="12192000" cy="0"/>
          </a:xfrm>
          <a:prstGeom prst="line">
            <a:avLst/>
          </a:prstGeom>
          <a:noFill/>
          <a:ln w="19050" algn="ctr">
            <a:solidFill>
              <a:schemeClr val="tx1"/>
            </a:solidFill>
            <a:round/>
            <a:headEnd/>
            <a:tailEnd/>
          </a:ln>
          <a:extLst>
            <a:ext uri="{909E8E84-426E-40DD-AFC4-6F175D3DCCD1}">
              <a14:hiddenFill xmlns:a14="http://schemas.microsoft.com/office/drawing/2010/main">
                <a:noFill/>
              </a14:hiddenFill>
            </a:ext>
          </a:extLst>
        </p:spPr>
      </p:cxnSp>
      <p:sp>
        <p:nvSpPr>
          <p:cNvPr id="2" name="タイトル 1"/>
          <p:cNvSpPr>
            <a:spLocks noGrp="1"/>
          </p:cNvSpPr>
          <p:nvPr>
            <p:ph type="title"/>
          </p:nvPr>
        </p:nvSpPr>
        <p:spPr>
          <a:xfrm>
            <a:off x="342855" y="119772"/>
            <a:ext cx="11520000" cy="540000"/>
          </a:xfrm>
          <a:prstGeom prst="rect">
            <a:avLst/>
          </a:prstGeom>
        </p:spPr>
        <p:txBody>
          <a:bodyPr lIns="0" tIns="72000" rIns="0" bIns="72000" anchor="ctr"/>
          <a:lstStyle>
            <a:lvl1pPr>
              <a:lnSpc>
                <a:spcPct val="110000"/>
              </a:lnSpc>
              <a:spcBef>
                <a:spcPts val="500"/>
              </a:spcBef>
              <a:defRPr sz="2800">
                <a:solidFill>
                  <a:srgbClr val="404040"/>
                </a:solidFill>
                <a:latin typeface="Meiryo UI"/>
                <a:ea typeface="Meiryo UI"/>
                <a:sym typeface="Meiryo UI"/>
              </a:defRPr>
            </a:lvl1pPr>
          </a:lstStyle>
          <a:p>
            <a:r>
              <a:rPr lang="ja-JP" altLang="en-US"/>
              <a:t>マスター タイトルの書式設定</a:t>
            </a:r>
          </a:p>
        </p:txBody>
      </p:sp>
      <p:sp>
        <p:nvSpPr>
          <p:cNvPr id="19" name="テキスト プレースホルダー 16">
            <a:extLst>
              <a:ext uri="{FF2B5EF4-FFF2-40B4-BE49-F238E27FC236}">
                <a16:creationId xmlns:a16="http://schemas.microsoft.com/office/drawing/2014/main" id="{78F7F878-6B1D-4232-AB53-71AC1EEB7A05}"/>
              </a:ext>
            </a:extLst>
          </p:cNvPr>
          <p:cNvSpPr>
            <a:spLocks noGrp="1"/>
          </p:cNvSpPr>
          <p:nvPr>
            <p:ph type="body" sz="quarter" idx="11" hasCustomPrompt="1"/>
          </p:nvPr>
        </p:nvSpPr>
        <p:spPr>
          <a:xfrm>
            <a:off x="342855" y="686285"/>
            <a:ext cx="11520000" cy="360000"/>
          </a:xfrm>
          <a:prstGeom prst="rect">
            <a:avLst/>
          </a:prstGeom>
        </p:spPr>
        <p:txBody>
          <a:bodyPr lIns="108000" tIns="72000" rIns="108000" bIns="72000" anchor="t"/>
          <a:lstStyle>
            <a:lvl1pPr>
              <a:lnSpc>
                <a:spcPct val="110000"/>
              </a:lnSpc>
              <a:spcBef>
                <a:spcPts val="500"/>
              </a:spcBef>
              <a:defRPr kumimoji="1" lang="ja-JP" altLang="en-US" sz="1800" b="1" dirty="0" smtClean="0">
                <a:solidFill>
                  <a:schemeClr val="tx1"/>
                </a:solidFill>
                <a:latin typeface="Meiryo UI" pitchFamily="50" charset="-128"/>
                <a:ea typeface="Meiryo UI" pitchFamily="50" charset="-128"/>
                <a:cs typeface="Meiryo UI" pitchFamily="50" charset="-128"/>
                <a:sym typeface="Meiryo UI" panose="020B0604030504040204" pitchFamily="50" charset="-128"/>
              </a:defRPr>
            </a:lvl1pPr>
            <a:lvl5pPr marL="628454" indent="0">
              <a:buNone/>
              <a:defRPr/>
            </a:lvl5pPr>
          </a:lstStyle>
          <a:p>
            <a:pPr lvl="0"/>
            <a:r>
              <a:rPr kumimoji="1" lang="ja-JP" altLang="en-US"/>
              <a:t>スライド結論あああああああああああああああああああああああああああああああああああ</a:t>
            </a:r>
          </a:p>
        </p:txBody>
      </p:sp>
      <p:sp>
        <p:nvSpPr>
          <p:cNvPr id="16" name="スライド番号プレースホルダ 3">
            <a:extLst>
              <a:ext uri="{FF2B5EF4-FFF2-40B4-BE49-F238E27FC236}">
                <a16:creationId xmlns:a16="http://schemas.microsoft.com/office/drawing/2014/main" id="{AB8C35D9-F58A-40B2-B0D3-D1A7C26A60FE}"/>
              </a:ext>
            </a:extLst>
          </p:cNvPr>
          <p:cNvSpPr txBox="1">
            <a:spLocks/>
          </p:cNvSpPr>
          <p:nvPr userDrawn="1"/>
        </p:nvSpPr>
        <p:spPr bwMode="auto">
          <a:xfrm>
            <a:off x="11832000" y="0"/>
            <a:ext cx="360000" cy="360000"/>
          </a:xfrm>
          <a:prstGeom prst="rect">
            <a:avLst/>
          </a:prstGeom>
          <a:solidFill>
            <a:schemeClr val="tx1"/>
          </a:solidFill>
          <a:ln>
            <a:noFill/>
            <a:miter lim="800000"/>
            <a:headEnd/>
            <a:tailEnd/>
          </a:ln>
          <a:effectLst/>
        </p:spPr>
        <p:txBody>
          <a:bodyPr wrap="none" lIns="0" tIns="0" rIns="0" bIns="0"/>
          <a:lstStyle/>
          <a:p>
            <a:pPr algn="ctr" fontAlgn="base">
              <a:spcBef>
                <a:spcPct val="0"/>
              </a:spcBef>
              <a:spcAft>
                <a:spcPct val="0"/>
              </a:spcAft>
              <a:defRPr/>
            </a:pPr>
            <a:endParaRPr kumimoji="0" lang="ja-JP" altLang="en-US" sz="1800" b="1">
              <a:solidFill>
                <a:srgbClr val="FFFFFF"/>
              </a:solidFill>
              <a:latin typeface="Meiryo UI" panose="020B0604030504040204" pitchFamily="50" charset="-128"/>
              <a:ea typeface="Meiryo UI" panose="020B0604030504040204" pitchFamily="50" charset="-128"/>
              <a:sym typeface="Meiryo UI"/>
            </a:endParaRPr>
          </a:p>
        </p:txBody>
      </p:sp>
      <p:sp>
        <p:nvSpPr>
          <p:cNvPr id="17" name="Rectangle 280">
            <a:extLst>
              <a:ext uri="{FF2B5EF4-FFF2-40B4-BE49-F238E27FC236}">
                <a16:creationId xmlns:a16="http://schemas.microsoft.com/office/drawing/2014/main" id="{C45B6FEF-3780-4BD2-90DC-5AF1C372219D}"/>
              </a:ext>
            </a:extLst>
          </p:cNvPr>
          <p:cNvSpPr txBox="1">
            <a:spLocks noChangeArrowheads="1"/>
          </p:cNvSpPr>
          <p:nvPr userDrawn="1"/>
        </p:nvSpPr>
        <p:spPr bwMode="auto">
          <a:xfrm>
            <a:off x="11804866" y="20245"/>
            <a:ext cx="408199" cy="323949"/>
          </a:xfrm>
          <a:prstGeom prst="rect">
            <a:avLst/>
          </a:prstGeom>
          <a:noFill/>
          <a:ln>
            <a:noFill/>
          </a:ln>
          <a:effectLst/>
        </p:spPr>
        <p:txBody>
          <a:bodyPr wrap="none" lIns="0" tIns="0" rIns="0" bIns="0"/>
          <a:lstStyle>
            <a:lvl1pPr eaLnBrk="0" hangingPunct="0">
              <a:defRPr sz="1200" b="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sz="1200" b="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sz="1200" b="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sz="1200" b="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sz="1200" b="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sz="1200" b="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sz="1200" b="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sz="1200" b="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sz="1200" b="1">
                <a:solidFill>
                  <a:schemeClr val="tx1"/>
                </a:solidFill>
                <a:latin typeface="Arial" panose="020B0604020202020204" pitchFamily="34" charset="0"/>
                <a:ea typeface="ＭＳ Ｐゴシック" panose="020B0600070205080204" pitchFamily="50" charset="-128"/>
              </a:defRPr>
            </a:lvl9pPr>
          </a:lstStyle>
          <a:p>
            <a:pPr algn="ctr" eaLnBrk="1" fontAlgn="base" hangingPunct="1">
              <a:spcBef>
                <a:spcPct val="0"/>
              </a:spcBef>
              <a:spcAft>
                <a:spcPct val="0"/>
              </a:spcAft>
            </a:pPr>
            <a:fld id="{41F965B9-0827-41CC-9B78-8F87531CEB16}" type="slidenum">
              <a:rPr kumimoji="0" lang="ja-JP" altLang="en-US" sz="1837">
                <a:solidFill>
                  <a:srgbClr val="FFFFFF"/>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rPr>
              <a:pPr algn="ctr" eaLnBrk="1" fontAlgn="base" hangingPunct="1">
                <a:spcBef>
                  <a:spcPct val="0"/>
                </a:spcBef>
                <a:spcAft>
                  <a:spcPct val="0"/>
                </a:spcAft>
              </a:pPr>
              <a:t>‹#›</a:t>
            </a:fld>
            <a:endParaRPr kumimoji="0" lang="en-US" altLang="ja-JP" sz="1428" b="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endParaRPr>
          </a:p>
        </p:txBody>
      </p:sp>
    </p:spTree>
    <p:extLst>
      <p:ext uri="{BB962C8B-B14F-4D97-AF65-F5344CB8AC3E}">
        <p14:creationId xmlns:p14="http://schemas.microsoft.com/office/powerpoint/2010/main" val="4070884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参考スライド">
    <p:spTree>
      <p:nvGrpSpPr>
        <p:cNvPr id="1" name=""/>
        <p:cNvGrpSpPr/>
        <p:nvPr/>
      </p:nvGrpSpPr>
      <p:grpSpPr>
        <a:xfrm>
          <a:off x="0" y="0"/>
          <a:ext cx="0" cy="0"/>
          <a:chOff x="0" y="0"/>
          <a:chExt cx="0" cy="0"/>
        </a:xfrm>
      </p:grpSpPr>
      <p:sp>
        <p:nvSpPr>
          <p:cNvPr id="4" name="McK 1. On-page tracker" hidden="1"/>
          <p:cNvSpPr>
            <a:spLocks noChangeArrowheads="1"/>
          </p:cNvSpPr>
          <p:nvPr/>
        </p:nvSpPr>
        <p:spPr bwMode="auto">
          <a:xfrm>
            <a:off x="161986" y="27537"/>
            <a:ext cx="847283" cy="219740"/>
          </a:xfrm>
          <a:prstGeom prst="rect">
            <a:avLst/>
          </a:prstGeom>
          <a:noFill/>
          <a:ln>
            <a:noFill/>
          </a:ln>
          <a:effectLst/>
        </p:spPr>
        <p:txBody>
          <a:bodyPr wrap="none" lIns="0" tIns="0" rIns="0" bIns="0">
            <a:spAutoFit/>
          </a:bodyPr>
          <a:lstStyle>
            <a:lvl1pPr eaLnBrk="0" hangingPunct="0">
              <a:defRPr sz="1200" b="1">
                <a:solidFill>
                  <a:schemeClr val="tx1"/>
                </a:solidFill>
                <a:latin typeface="Arial" charset="0"/>
                <a:ea typeface="ＭＳ Ｐゴシック" charset="-128"/>
              </a:defRPr>
            </a:lvl1pPr>
            <a:lvl2pPr marL="742950" indent="-285750" eaLnBrk="0" hangingPunct="0">
              <a:defRPr sz="1200" b="1">
                <a:solidFill>
                  <a:schemeClr val="tx1"/>
                </a:solidFill>
                <a:latin typeface="Arial" charset="0"/>
                <a:ea typeface="ＭＳ Ｐゴシック" charset="-128"/>
              </a:defRPr>
            </a:lvl2pPr>
            <a:lvl3pPr marL="1143000" indent="-228600" eaLnBrk="0" hangingPunct="0">
              <a:defRPr sz="1200" b="1">
                <a:solidFill>
                  <a:schemeClr val="tx1"/>
                </a:solidFill>
                <a:latin typeface="Arial" charset="0"/>
                <a:ea typeface="ＭＳ Ｐゴシック" charset="-128"/>
              </a:defRPr>
            </a:lvl3pPr>
            <a:lvl4pPr marL="1600200" indent="-228600" eaLnBrk="0" hangingPunct="0">
              <a:defRPr sz="1200" b="1">
                <a:solidFill>
                  <a:schemeClr val="tx1"/>
                </a:solidFill>
                <a:latin typeface="Arial" charset="0"/>
                <a:ea typeface="ＭＳ Ｐゴシック" charset="-128"/>
              </a:defRPr>
            </a:lvl4pPr>
            <a:lvl5pPr marL="2057400" indent="-228600" eaLnBrk="0" hangingPunct="0">
              <a:defRPr sz="1200" b="1">
                <a:solidFill>
                  <a:schemeClr val="tx1"/>
                </a:solidFill>
                <a:latin typeface="Arial" charset="0"/>
                <a:ea typeface="ＭＳ Ｐゴシック" charset="-128"/>
              </a:defRPr>
            </a:lvl5pPr>
            <a:lvl6pPr marL="25146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6pPr>
            <a:lvl7pPr marL="29718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7pPr>
            <a:lvl8pPr marL="34290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8pPr>
            <a:lvl9pPr marL="38862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9pPr>
          </a:lstStyle>
          <a:p>
            <a:pPr eaLnBrk="1" fontAlgn="base" hangingPunct="1">
              <a:spcBef>
                <a:spcPct val="0"/>
              </a:spcBef>
              <a:spcAft>
                <a:spcPct val="0"/>
              </a:spcAft>
              <a:defRPr/>
            </a:pPr>
            <a:r>
              <a:rPr kumimoji="0" lang="en-US" altLang="ja-JP" sz="1428" b="0">
                <a:solidFill>
                  <a:srgbClr val="808080"/>
                </a:solidFill>
                <a:latin typeface="Meiryo UI"/>
                <a:ea typeface="Meiryo UI"/>
                <a:sym typeface="Meiryo UI"/>
              </a:rPr>
              <a:t>TRACKER</a:t>
            </a:r>
          </a:p>
        </p:txBody>
      </p:sp>
      <p:sp>
        <p:nvSpPr>
          <p:cNvPr id="5" name="McK 3. Unit of measure" hidden="1"/>
          <p:cNvSpPr txBox="1">
            <a:spLocks noChangeArrowheads="1"/>
          </p:cNvSpPr>
          <p:nvPr/>
        </p:nvSpPr>
        <p:spPr bwMode="auto">
          <a:xfrm>
            <a:off x="161986" y="542616"/>
            <a:ext cx="4973989" cy="224203"/>
          </a:xfrm>
          <a:prstGeom prst="rect">
            <a:avLst/>
          </a:prstGeom>
          <a:noFill/>
          <a:ln>
            <a:noFill/>
          </a:ln>
          <a:effectLst/>
        </p:spPr>
        <p:txBody>
          <a:bodyPr lIns="0" tIns="0" rIns="0" bIns="0">
            <a:spAutoFit/>
          </a:bodyPr>
          <a:lstStyle>
            <a:lvl1pPr algn="l" defTabSz="895350">
              <a:defRPr sz="2400">
                <a:solidFill>
                  <a:schemeClr val="tx1"/>
                </a:solidFill>
                <a:latin typeface="Arial" charset="0"/>
              </a:defRPr>
            </a:lvl1pPr>
            <a:lvl2pPr marL="447675" algn="l" defTabSz="895350">
              <a:defRPr sz="2400">
                <a:solidFill>
                  <a:schemeClr val="tx1"/>
                </a:solidFill>
                <a:latin typeface="Arial" charset="0"/>
              </a:defRPr>
            </a:lvl2pPr>
            <a:lvl3pPr marL="895350" algn="l" defTabSz="895350">
              <a:defRPr sz="2400">
                <a:solidFill>
                  <a:schemeClr val="tx1"/>
                </a:solidFill>
                <a:latin typeface="Arial" charset="0"/>
              </a:defRPr>
            </a:lvl3pPr>
            <a:lvl4pPr marL="1344613" algn="l" defTabSz="895350">
              <a:defRPr sz="2400">
                <a:solidFill>
                  <a:schemeClr val="tx1"/>
                </a:solidFill>
                <a:latin typeface="Arial" charset="0"/>
              </a:defRPr>
            </a:lvl4pPr>
            <a:lvl5pPr marL="1792288" algn="l"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kumimoji="0" lang="ja-JP" altLang="en-US" sz="1428">
                <a:solidFill>
                  <a:srgbClr val="808080"/>
                </a:solidFill>
                <a:latin typeface="Meiryo UI"/>
                <a:ea typeface="Meiryo UI"/>
                <a:sym typeface="Meiryo UI"/>
              </a:rPr>
              <a:t>単位</a:t>
            </a:r>
          </a:p>
        </p:txBody>
      </p:sp>
      <p:grpSp>
        <p:nvGrpSpPr>
          <p:cNvPr id="6" name="ACET" hidden="1"/>
          <p:cNvGrpSpPr>
            <a:grpSpLocks/>
          </p:cNvGrpSpPr>
          <p:nvPr/>
        </p:nvGrpSpPr>
        <p:grpSpPr bwMode="auto">
          <a:xfrm>
            <a:off x="1976207" y="1137061"/>
            <a:ext cx="5801189" cy="531276"/>
            <a:chOff x="915" y="702"/>
            <a:chExt cx="2686" cy="328"/>
          </a:xfrm>
        </p:grpSpPr>
        <p:cxnSp>
          <p:nvCxnSpPr>
            <p:cNvPr id="7" name="AutoShape 249" hidden="1"/>
            <p:cNvCxnSpPr>
              <a:cxnSpLocks noChangeShapeType="1"/>
            </p:cNvCxnSpPr>
            <p:nvPr/>
          </p:nvCxnSpPr>
          <p:spPr bwMode="auto">
            <a:xfrm>
              <a:off x="915" y="1030"/>
              <a:ext cx="2686"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8" name="AutoShape 250" hidden="1"/>
            <p:cNvSpPr>
              <a:spLocks noChangeArrowheads="1"/>
            </p:cNvSpPr>
            <p:nvPr/>
          </p:nvSpPr>
          <p:spPr bwMode="auto">
            <a:xfrm>
              <a:off x="915" y="702"/>
              <a:ext cx="2686" cy="328"/>
            </a:xfrm>
            <a:prstGeom prst="leftRightArrow">
              <a:avLst>
                <a:gd name="adj1" fmla="val 100000"/>
                <a:gd name="adj2" fmla="val 0"/>
              </a:avLst>
            </a:prstGeom>
            <a:noFill/>
            <a:ln>
              <a:noFill/>
            </a:ln>
            <a:effectLst/>
          </p:spPr>
          <p:txBody>
            <a:bodyPr lIns="0" tIns="0" rIns="0" bIns="18288" anchor="b">
              <a:spAutoFit/>
            </a:bodyPr>
            <a:lstStyle>
              <a:lvl1pPr eaLnBrk="0" hangingPunct="0">
                <a:defRPr sz="1200" b="1">
                  <a:solidFill>
                    <a:schemeClr val="tx1"/>
                  </a:solidFill>
                  <a:latin typeface="Arial" charset="0"/>
                  <a:ea typeface="ＭＳ Ｐゴシック" charset="-128"/>
                </a:defRPr>
              </a:lvl1pPr>
              <a:lvl2pPr marL="742950" indent="-285750" eaLnBrk="0" hangingPunct="0">
                <a:defRPr sz="1200" b="1">
                  <a:solidFill>
                    <a:schemeClr val="tx1"/>
                  </a:solidFill>
                  <a:latin typeface="Arial" charset="0"/>
                  <a:ea typeface="ＭＳ Ｐゴシック" charset="-128"/>
                </a:defRPr>
              </a:lvl2pPr>
              <a:lvl3pPr marL="1143000" indent="-228600" eaLnBrk="0" hangingPunct="0">
                <a:defRPr sz="1200" b="1">
                  <a:solidFill>
                    <a:schemeClr val="tx1"/>
                  </a:solidFill>
                  <a:latin typeface="Arial" charset="0"/>
                  <a:ea typeface="ＭＳ Ｐゴシック" charset="-128"/>
                </a:defRPr>
              </a:lvl3pPr>
              <a:lvl4pPr marL="1600200" indent="-228600" eaLnBrk="0" hangingPunct="0">
                <a:defRPr sz="1200" b="1">
                  <a:solidFill>
                    <a:schemeClr val="tx1"/>
                  </a:solidFill>
                  <a:latin typeface="Arial" charset="0"/>
                  <a:ea typeface="ＭＳ Ｐゴシック" charset="-128"/>
                </a:defRPr>
              </a:lvl4pPr>
              <a:lvl5pPr marL="2057400" indent="-228600" eaLnBrk="0" hangingPunct="0">
                <a:defRPr sz="1200" b="1">
                  <a:solidFill>
                    <a:schemeClr val="tx1"/>
                  </a:solidFill>
                  <a:latin typeface="Arial" charset="0"/>
                  <a:ea typeface="ＭＳ Ｐゴシック" charset="-128"/>
                </a:defRPr>
              </a:lvl5pPr>
              <a:lvl6pPr marL="25146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6pPr>
              <a:lvl7pPr marL="29718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7pPr>
              <a:lvl8pPr marL="34290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8pPr>
              <a:lvl9pPr marL="38862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9pPr>
            </a:lstStyle>
            <a:p>
              <a:pPr eaLnBrk="1" fontAlgn="base" hangingPunct="1">
                <a:spcBef>
                  <a:spcPct val="0"/>
                </a:spcBef>
                <a:spcAft>
                  <a:spcPct val="0"/>
                </a:spcAft>
                <a:defRPr/>
              </a:pPr>
              <a:r>
                <a:rPr kumimoji="0" lang="ja-JP" altLang="en-US" sz="1632">
                  <a:solidFill>
                    <a:srgbClr val="000000"/>
                  </a:solidFill>
                  <a:latin typeface="Meiryo UI"/>
                  <a:ea typeface="Meiryo UI"/>
                  <a:sym typeface="Meiryo UI"/>
                </a:rPr>
                <a:t>サブタイトル</a:t>
              </a:r>
            </a:p>
            <a:p>
              <a:pPr eaLnBrk="1" fontAlgn="base" hangingPunct="1">
                <a:spcBef>
                  <a:spcPct val="0"/>
                </a:spcBef>
                <a:spcAft>
                  <a:spcPct val="0"/>
                </a:spcAft>
                <a:defRPr/>
              </a:pPr>
              <a:r>
                <a:rPr kumimoji="0" lang="ja-JP" altLang="en-US" sz="1632" b="0">
                  <a:solidFill>
                    <a:srgbClr val="808080"/>
                  </a:solidFill>
                  <a:latin typeface="Meiryo UI"/>
                  <a:ea typeface="Meiryo UI"/>
                  <a:sym typeface="Meiryo UI"/>
                </a:rPr>
                <a:t>単位</a:t>
              </a:r>
            </a:p>
          </p:txBody>
        </p:sp>
      </p:grpSp>
      <p:sp>
        <p:nvSpPr>
          <p:cNvPr id="9" name="Working Draft" hidden="1"/>
          <p:cNvSpPr txBox="1">
            <a:spLocks noChangeArrowheads="1"/>
          </p:cNvSpPr>
          <p:nvPr/>
        </p:nvSpPr>
        <p:spPr bwMode="auto">
          <a:xfrm rot="5400000">
            <a:off x="11079063" y="2773691"/>
            <a:ext cx="2035814" cy="94193"/>
          </a:xfrm>
          <a:prstGeom prst="rect">
            <a:avLst/>
          </a:prstGeom>
          <a:noFill/>
          <a:ln>
            <a:noFill/>
          </a:ln>
          <a:effectLst/>
        </p:spPr>
        <p:txBody>
          <a:bodyPr wrap="none" lIns="0" tIns="0" rIns="0" bIns="0">
            <a:spAutoFit/>
          </a:bodyPr>
          <a:lstStyle>
            <a:lvl1pPr eaLnBrk="0" hangingPunct="0">
              <a:defRPr sz="1200" b="1">
                <a:solidFill>
                  <a:schemeClr val="tx1"/>
                </a:solidFill>
                <a:latin typeface="Arial" charset="0"/>
                <a:ea typeface="ＭＳ Ｐゴシック" charset="-128"/>
              </a:defRPr>
            </a:lvl1pPr>
            <a:lvl2pPr marL="742950" indent="-285750" eaLnBrk="0" hangingPunct="0">
              <a:defRPr sz="1200" b="1">
                <a:solidFill>
                  <a:schemeClr val="tx1"/>
                </a:solidFill>
                <a:latin typeface="Arial" charset="0"/>
                <a:ea typeface="ＭＳ Ｐゴシック" charset="-128"/>
              </a:defRPr>
            </a:lvl2pPr>
            <a:lvl3pPr marL="1143000" indent="-228600" eaLnBrk="0" hangingPunct="0">
              <a:defRPr sz="1200" b="1">
                <a:solidFill>
                  <a:schemeClr val="tx1"/>
                </a:solidFill>
                <a:latin typeface="Arial" charset="0"/>
                <a:ea typeface="ＭＳ Ｐゴシック" charset="-128"/>
              </a:defRPr>
            </a:lvl3pPr>
            <a:lvl4pPr marL="1600200" indent="-228600" eaLnBrk="0" hangingPunct="0">
              <a:defRPr sz="1200" b="1">
                <a:solidFill>
                  <a:schemeClr val="tx1"/>
                </a:solidFill>
                <a:latin typeface="Arial" charset="0"/>
                <a:ea typeface="ＭＳ Ｐゴシック" charset="-128"/>
              </a:defRPr>
            </a:lvl4pPr>
            <a:lvl5pPr marL="2057400" indent="-228600" eaLnBrk="0" hangingPunct="0">
              <a:defRPr sz="1200" b="1">
                <a:solidFill>
                  <a:schemeClr val="tx1"/>
                </a:solidFill>
                <a:latin typeface="Arial" charset="0"/>
                <a:ea typeface="ＭＳ Ｐゴシック" charset="-128"/>
              </a:defRPr>
            </a:lvl5pPr>
            <a:lvl6pPr marL="25146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6pPr>
            <a:lvl7pPr marL="29718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7pPr>
            <a:lvl8pPr marL="34290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8pPr>
            <a:lvl9pPr marL="38862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9pPr>
          </a:lstStyle>
          <a:p>
            <a:pPr eaLnBrk="1" fontAlgn="base" hangingPunct="1">
              <a:spcBef>
                <a:spcPct val="0"/>
              </a:spcBef>
              <a:spcAft>
                <a:spcPct val="0"/>
              </a:spcAft>
              <a:defRPr/>
            </a:pPr>
            <a:r>
              <a:rPr kumimoji="0" lang="en-US" altLang="ja-JP" sz="612" b="0">
                <a:solidFill>
                  <a:srgbClr val="000000"/>
                </a:solidFill>
                <a:latin typeface="Meiryo UI"/>
                <a:ea typeface="Meiryo UI"/>
                <a:sym typeface="Meiryo UI"/>
              </a:rPr>
              <a:t>Working Draft ▲ Last Modified 2012/03/21 19:31:59</a:t>
            </a:r>
            <a:endParaRPr kumimoji="0" lang="en-US" altLang="ja-JP" sz="1632" b="0">
              <a:solidFill>
                <a:srgbClr val="000000"/>
              </a:solidFill>
              <a:latin typeface="Meiryo UI"/>
              <a:ea typeface="Meiryo UI"/>
              <a:sym typeface="Meiryo UI"/>
            </a:endParaRPr>
          </a:p>
        </p:txBody>
      </p:sp>
      <p:sp>
        <p:nvSpPr>
          <p:cNvPr id="10" name="Printed" hidden="1"/>
          <p:cNvSpPr txBox="1">
            <a:spLocks noChangeArrowheads="1"/>
          </p:cNvSpPr>
          <p:nvPr/>
        </p:nvSpPr>
        <p:spPr bwMode="auto">
          <a:xfrm rot="5400000">
            <a:off x="11529506" y="4304349"/>
            <a:ext cx="1134926" cy="94193"/>
          </a:xfrm>
          <a:prstGeom prst="rect">
            <a:avLst/>
          </a:prstGeom>
          <a:noFill/>
          <a:ln>
            <a:noFill/>
          </a:ln>
          <a:effectLst/>
        </p:spPr>
        <p:txBody>
          <a:bodyPr wrap="none" lIns="0" tIns="0" rIns="0" bIns="0">
            <a:spAutoFit/>
          </a:bodyPr>
          <a:lstStyle>
            <a:lvl1pPr eaLnBrk="0" hangingPunct="0">
              <a:defRPr sz="1200" b="1">
                <a:solidFill>
                  <a:schemeClr val="tx1"/>
                </a:solidFill>
                <a:latin typeface="Arial" charset="0"/>
                <a:ea typeface="ＭＳ Ｐゴシック" charset="-128"/>
              </a:defRPr>
            </a:lvl1pPr>
            <a:lvl2pPr marL="742950" indent="-285750" eaLnBrk="0" hangingPunct="0">
              <a:defRPr sz="1200" b="1">
                <a:solidFill>
                  <a:schemeClr val="tx1"/>
                </a:solidFill>
                <a:latin typeface="Arial" charset="0"/>
                <a:ea typeface="ＭＳ Ｐゴシック" charset="-128"/>
              </a:defRPr>
            </a:lvl2pPr>
            <a:lvl3pPr marL="1143000" indent="-228600" eaLnBrk="0" hangingPunct="0">
              <a:defRPr sz="1200" b="1">
                <a:solidFill>
                  <a:schemeClr val="tx1"/>
                </a:solidFill>
                <a:latin typeface="Arial" charset="0"/>
                <a:ea typeface="ＭＳ Ｐゴシック" charset="-128"/>
              </a:defRPr>
            </a:lvl3pPr>
            <a:lvl4pPr marL="1600200" indent="-228600" eaLnBrk="0" hangingPunct="0">
              <a:defRPr sz="1200" b="1">
                <a:solidFill>
                  <a:schemeClr val="tx1"/>
                </a:solidFill>
                <a:latin typeface="Arial" charset="0"/>
                <a:ea typeface="ＭＳ Ｐゴシック" charset="-128"/>
              </a:defRPr>
            </a:lvl4pPr>
            <a:lvl5pPr marL="2057400" indent="-228600" eaLnBrk="0" hangingPunct="0">
              <a:defRPr sz="1200" b="1">
                <a:solidFill>
                  <a:schemeClr val="tx1"/>
                </a:solidFill>
                <a:latin typeface="Arial" charset="0"/>
                <a:ea typeface="ＭＳ Ｐゴシック" charset="-128"/>
              </a:defRPr>
            </a:lvl5pPr>
            <a:lvl6pPr marL="25146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6pPr>
            <a:lvl7pPr marL="29718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7pPr>
            <a:lvl8pPr marL="34290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8pPr>
            <a:lvl9pPr marL="38862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9pPr>
          </a:lstStyle>
          <a:p>
            <a:pPr eaLnBrk="1" fontAlgn="base" hangingPunct="1">
              <a:spcBef>
                <a:spcPct val="0"/>
              </a:spcBef>
              <a:spcAft>
                <a:spcPct val="0"/>
              </a:spcAft>
              <a:defRPr/>
            </a:pPr>
            <a:r>
              <a:rPr kumimoji="0" lang="en-US" altLang="ja-JP" sz="612" b="0">
                <a:solidFill>
                  <a:srgbClr val="000000"/>
                </a:solidFill>
                <a:latin typeface="Meiryo UI"/>
                <a:ea typeface="Meiryo UI"/>
                <a:sym typeface="Meiryo UI"/>
              </a:rPr>
              <a:t>Printed 2012/03/21 16:22:05</a:t>
            </a:r>
            <a:endParaRPr kumimoji="0" lang="en-US" altLang="ja-JP" sz="1632" b="0">
              <a:solidFill>
                <a:srgbClr val="000000"/>
              </a:solidFill>
              <a:latin typeface="Meiryo UI"/>
              <a:ea typeface="Meiryo UI"/>
              <a:sym typeface="Meiryo UI"/>
            </a:endParaRPr>
          </a:p>
        </p:txBody>
      </p:sp>
      <p:graphicFrame>
        <p:nvGraphicFramePr>
          <p:cNvPr id="17" name="Object 721">
            <a:extLst>
              <a:ext uri="{FF2B5EF4-FFF2-40B4-BE49-F238E27FC236}">
                <a16:creationId xmlns:a16="http://schemas.microsoft.com/office/drawing/2014/main" id="{A7596E86-C4DD-452B-88B6-D749674AE63E}"/>
              </a:ext>
            </a:extLst>
          </p:cNvPr>
          <p:cNvGraphicFramePr>
            <a:graphicFrameLocks noChangeAspect="1"/>
          </p:cNvGraphicFramePr>
          <p:nvPr userDrawn="1">
            <p:custDataLst>
              <p:tags r:id="rId1"/>
            </p:custData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17" name="Object 721">
                        <a:extLst>
                          <a:ext uri="{FF2B5EF4-FFF2-40B4-BE49-F238E27FC236}">
                            <a16:creationId xmlns:a16="http://schemas.microsoft.com/office/drawing/2014/main" id="{A7596E86-C4DD-452B-88B6-D749674AE63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8" name="直線コネクタ 24">
            <a:extLst>
              <a:ext uri="{FF2B5EF4-FFF2-40B4-BE49-F238E27FC236}">
                <a16:creationId xmlns:a16="http://schemas.microsoft.com/office/drawing/2014/main" id="{0DBC0941-B215-4839-B2E3-068A4469A9F8}"/>
              </a:ext>
            </a:extLst>
          </p:cNvPr>
          <p:cNvCxnSpPr>
            <a:cxnSpLocks noChangeShapeType="1"/>
          </p:cNvCxnSpPr>
          <p:nvPr userDrawn="1"/>
        </p:nvCxnSpPr>
        <p:spPr bwMode="auto">
          <a:xfrm>
            <a:off x="0" y="668843"/>
            <a:ext cx="12192000" cy="0"/>
          </a:xfrm>
          <a:prstGeom prst="line">
            <a:avLst/>
          </a:prstGeom>
          <a:noFill/>
          <a:ln w="19050" algn="ctr">
            <a:solidFill>
              <a:schemeClr val="tx1"/>
            </a:solidFill>
            <a:round/>
            <a:headEnd/>
            <a:tailEnd/>
          </a:ln>
          <a:extLst>
            <a:ext uri="{909E8E84-426E-40DD-AFC4-6F175D3DCCD1}">
              <a14:hiddenFill xmlns:a14="http://schemas.microsoft.com/office/drawing/2010/main">
                <a:noFill/>
              </a14:hiddenFill>
            </a:ext>
          </a:extLst>
        </p:spPr>
      </p:cxnSp>
      <p:sp>
        <p:nvSpPr>
          <p:cNvPr id="22" name="タイトル 1">
            <a:extLst>
              <a:ext uri="{FF2B5EF4-FFF2-40B4-BE49-F238E27FC236}">
                <a16:creationId xmlns:a16="http://schemas.microsoft.com/office/drawing/2014/main" id="{44B0B8AC-73AE-4888-B3DC-E26007DCC371}"/>
              </a:ext>
            </a:extLst>
          </p:cNvPr>
          <p:cNvSpPr>
            <a:spLocks noGrp="1"/>
          </p:cNvSpPr>
          <p:nvPr>
            <p:ph type="title"/>
          </p:nvPr>
        </p:nvSpPr>
        <p:spPr>
          <a:xfrm>
            <a:off x="342855" y="119772"/>
            <a:ext cx="11520000" cy="540000"/>
          </a:xfrm>
          <a:prstGeom prst="rect">
            <a:avLst/>
          </a:prstGeom>
        </p:spPr>
        <p:txBody>
          <a:bodyPr lIns="0" tIns="72000" rIns="0" bIns="72000" anchor="ctr"/>
          <a:lstStyle>
            <a:lvl1pPr>
              <a:lnSpc>
                <a:spcPct val="110000"/>
              </a:lnSpc>
              <a:spcBef>
                <a:spcPts val="500"/>
              </a:spcBef>
              <a:defRPr sz="2400" b="0">
                <a:solidFill>
                  <a:schemeClr val="tx1"/>
                </a:solidFill>
                <a:latin typeface="Meiryo UI"/>
                <a:ea typeface="Meiryo UI"/>
                <a:sym typeface="Meiryo UI"/>
              </a:defRPr>
            </a:lvl1pPr>
          </a:lstStyle>
          <a:p>
            <a:r>
              <a:rPr lang="ja-JP" altLang="en-US"/>
              <a:t>マスター タイトルの書式設定</a:t>
            </a:r>
          </a:p>
        </p:txBody>
      </p:sp>
      <p:sp>
        <p:nvSpPr>
          <p:cNvPr id="24" name="テキスト プレースホルダー 16">
            <a:extLst>
              <a:ext uri="{FF2B5EF4-FFF2-40B4-BE49-F238E27FC236}">
                <a16:creationId xmlns:a16="http://schemas.microsoft.com/office/drawing/2014/main" id="{8EC35958-8594-4445-9A58-F5D92E2527FD}"/>
              </a:ext>
            </a:extLst>
          </p:cNvPr>
          <p:cNvSpPr>
            <a:spLocks noGrp="1"/>
          </p:cNvSpPr>
          <p:nvPr>
            <p:ph type="body" sz="quarter" idx="11" hasCustomPrompt="1"/>
          </p:nvPr>
        </p:nvSpPr>
        <p:spPr>
          <a:xfrm>
            <a:off x="342855" y="686285"/>
            <a:ext cx="11520000" cy="360000"/>
          </a:xfrm>
          <a:prstGeom prst="rect">
            <a:avLst/>
          </a:prstGeom>
        </p:spPr>
        <p:txBody>
          <a:bodyPr lIns="108000" tIns="72000" rIns="108000" bIns="72000" anchor="t"/>
          <a:lstStyle>
            <a:lvl1pPr>
              <a:lnSpc>
                <a:spcPct val="110000"/>
              </a:lnSpc>
              <a:spcBef>
                <a:spcPts val="500"/>
              </a:spcBef>
              <a:defRPr kumimoji="1" lang="ja-JP" altLang="en-US" sz="1600" b="0" dirty="0" smtClean="0">
                <a:solidFill>
                  <a:schemeClr val="tx1"/>
                </a:solidFill>
                <a:latin typeface="Meiryo UI" pitchFamily="50" charset="-128"/>
                <a:ea typeface="Meiryo UI" pitchFamily="50" charset="-128"/>
                <a:cs typeface="Meiryo UI" pitchFamily="50" charset="-128"/>
                <a:sym typeface="Meiryo UI" panose="020B0604030504040204" pitchFamily="50" charset="-128"/>
              </a:defRPr>
            </a:lvl1pPr>
            <a:lvl5pPr marL="628454" indent="0">
              <a:buNone/>
              <a:defRPr/>
            </a:lvl5pPr>
          </a:lstStyle>
          <a:p>
            <a:pPr lvl="0"/>
            <a:r>
              <a:rPr kumimoji="1" lang="ja-JP" altLang="en-US"/>
              <a:t>スライド結論あああああああああああああああああああああああああああああああああああ</a:t>
            </a:r>
          </a:p>
        </p:txBody>
      </p:sp>
      <p:sp>
        <p:nvSpPr>
          <p:cNvPr id="16" name="スライド番号プレースホルダ 3">
            <a:extLst>
              <a:ext uri="{FF2B5EF4-FFF2-40B4-BE49-F238E27FC236}">
                <a16:creationId xmlns:a16="http://schemas.microsoft.com/office/drawing/2014/main" id="{CA978442-519E-45EF-BCC4-9D7E5AD6D403}"/>
              </a:ext>
            </a:extLst>
          </p:cNvPr>
          <p:cNvSpPr txBox="1">
            <a:spLocks/>
          </p:cNvSpPr>
          <p:nvPr userDrawn="1"/>
        </p:nvSpPr>
        <p:spPr bwMode="auto">
          <a:xfrm>
            <a:off x="11832000" y="0"/>
            <a:ext cx="360000" cy="360000"/>
          </a:xfrm>
          <a:prstGeom prst="rect">
            <a:avLst/>
          </a:prstGeom>
          <a:solidFill>
            <a:schemeClr val="tx1"/>
          </a:solidFill>
          <a:ln>
            <a:noFill/>
            <a:miter lim="800000"/>
            <a:headEnd/>
            <a:tailEnd/>
          </a:ln>
          <a:effectLst/>
        </p:spPr>
        <p:txBody>
          <a:bodyPr wrap="none" lIns="0" tIns="0" rIns="0" bIns="0"/>
          <a:lstStyle/>
          <a:p>
            <a:pPr algn="ctr" fontAlgn="base">
              <a:spcBef>
                <a:spcPct val="0"/>
              </a:spcBef>
              <a:spcAft>
                <a:spcPct val="0"/>
              </a:spcAft>
              <a:defRPr/>
            </a:pPr>
            <a:endParaRPr kumimoji="0" lang="ja-JP" altLang="en-US" sz="1800" b="1">
              <a:solidFill>
                <a:srgbClr val="FFFFFF"/>
              </a:solidFill>
              <a:latin typeface="Meiryo UI" panose="020B0604030504040204" pitchFamily="50" charset="-128"/>
              <a:ea typeface="Meiryo UI" panose="020B0604030504040204" pitchFamily="50" charset="-128"/>
              <a:sym typeface="Meiryo UI"/>
            </a:endParaRPr>
          </a:p>
        </p:txBody>
      </p:sp>
      <p:sp>
        <p:nvSpPr>
          <p:cNvPr id="19" name="Rectangle 280">
            <a:extLst>
              <a:ext uri="{FF2B5EF4-FFF2-40B4-BE49-F238E27FC236}">
                <a16:creationId xmlns:a16="http://schemas.microsoft.com/office/drawing/2014/main" id="{D86DD2E8-93A9-4E47-BC1B-A06582194009}"/>
              </a:ext>
            </a:extLst>
          </p:cNvPr>
          <p:cNvSpPr txBox="1">
            <a:spLocks noChangeArrowheads="1"/>
          </p:cNvSpPr>
          <p:nvPr userDrawn="1"/>
        </p:nvSpPr>
        <p:spPr bwMode="auto">
          <a:xfrm>
            <a:off x="11804866" y="20245"/>
            <a:ext cx="408199" cy="323949"/>
          </a:xfrm>
          <a:prstGeom prst="rect">
            <a:avLst/>
          </a:prstGeom>
          <a:noFill/>
          <a:ln>
            <a:noFill/>
          </a:ln>
          <a:effectLst/>
        </p:spPr>
        <p:txBody>
          <a:bodyPr wrap="none" lIns="0" tIns="0" rIns="0" bIns="0"/>
          <a:lstStyle>
            <a:lvl1pPr eaLnBrk="0" hangingPunct="0">
              <a:defRPr sz="1200" b="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sz="1200" b="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sz="1200" b="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sz="1200" b="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sz="1200" b="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sz="1200" b="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sz="1200" b="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sz="1200" b="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sz="1200" b="1">
                <a:solidFill>
                  <a:schemeClr val="tx1"/>
                </a:solidFill>
                <a:latin typeface="Arial" panose="020B0604020202020204" pitchFamily="34" charset="0"/>
                <a:ea typeface="ＭＳ Ｐゴシック" panose="020B0600070205080204" pitchFamily="50" charset="-128"/>
              </a:defRPr>
            </a:lvl9pPr>
          </a:lstStyle>
          <a:p>
            <a:pPr algn="ctr" eaLnBrk="1" fontAlgn="base" hangingPunct="1">
              <a:spcBef>
                <a:spcPct val="0"/>
              </a:spcBef>
              <a:spcAft>
                <a:spcPct val="0"/>
              </a:spcAft>
            </a:pPr>
            <a:fld id="{41F965B9-0827-41CC-9B78-8F87531CEB16}" type="slidenum">
              <a:rPr kumimoji="0" lang="ja-JP" altLang="en-US" sz="1837">
                <a:solidFill>
                  <a:srgbClr val="FFFFFF"/>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rPr>
              <a:pPr algn="ctr" eaLnBrk="1" fontAlgn="base" hangingPunct="1">
                <a:spcBef>
                  <a:spcPct val="0"/>
                </a:spcBef>
                <a:spcAft>
                  <a:spcPct val="0"/>
                </a:spcAft>
              </a:pPr>
              <a:t>‹#›</a:t>
            </a:fld>
            <a:endParaRPr kumimoji="0" lang="en-US" altLang="ja-JP" sz="1428" b="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endParaRPr>
          </a:p>
        </p:txBody>
      </p:sp>
    </p:spTree>
    <p:extLst>
      <p:ext uri="{BB962C8B-B14F-4D97-AF65-F5344CB8AC3E}">
        <p14:creationId xmlns:p14="http://schemas.microsoft.com/office/powerpoint/2010/main" val="365335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章立て">
    <p:spTree>
      <p:nvGrpSpPr>
        <p:cNvPr id="1" name=""/>
        <p:cNvGrpSpPr/>
        <p:nvPr/>
      </p:nvGrpSpPr>
      <p:grpSpPr>
        <a:xfrm>
          <a:off x="0" y="0"/>
          <a:ext cx="0" cy="0"/>
          <a:chOff x="0" y="0"/>
          <a:chExt cx="0" cy="0"/>
        </a:xfrm>
      </p:grpSpPr>
      <p:sp>
        <p:nvSpPr>
          <p:cNvPr id="2" name="テキスト プレースホルダー 16">
            <a:extLst>
              <a:ext uri="{FF2B5EF4-FFF2-40B4-BE49-F238E27FC236}">
                <a16:creationId xmlns:a16="http://schemas.microsoft.com/office/drawing/2014/main" id="{3D1FA7E4-B9F7-4230-9D75-23F2FADE4908}"/>
              </a:ext>
            </a:extLst>
          </p:cNvPr>
          <p:cNvSpPr>
            <a:spLocks noGrp="1"/>
          </p:cNvSpPr>
          <p:nvPr>
            <p:ph type="body" sz="quarter" idx="11" hasCustomPrompt="1"/>
          </p:nvPr>
        </p:nvSpPr>
        <p:spPr>
          <a:xfrm>
            <a:off x="1787113" y="2709000"/>
            <a:ext cx="8640000" cy="1440000"/>
          </a:xfrm>
          <a:prstGeom prst="rect">
            <a:avLst/>
          </a:prstGeom>
        </p:spPr>
        <p:txBody>
          <a:bodyPr anchor="ctr"/>
          <a:lstStyle>
            <a:lvl1pPr>
              <a:lnSpc>
                <a:spcPct val="110000"/>
              </a:lnSpc>
              <a:spcBef>
                <a:spcPts val="2800"/>
              </a:spcBef>
              <a:defRPr kumimoji="1" lang="ja-JP" altLang="en-US" sz="2800" b="1" dirty="0" smtClean="0">
                <a:solidFill>
                  <a:schemeClr val="tx1"/>
                </a:solidFill>
                <a:latin typeface="Meiryo UI" pitchFamily="50" charset="-128"/>
                <a:ea typeface="Meiryo UI" pitchFamily="50" charset="-128"/>
                <a:cs typeface="Meiryo UI" pitchFamily="50" charset="-128"/>
                <a:sym typeface="Meiryo UI" panose="020B0604030504040204" pitchFamily="50" charset="-128"/>
              </a:defRPr>
            </a:lvl1pPr>
            <a:lvl5pPr marL="628454" indent="0">
              <a:buNone/>
              <a:defRPr/>
            </a:lvl5pPr>
          </a:lstStyle>
          <a:p>
            <a:pPr lvl="0"/>
            <a:r>
              <a:rPr kumimoji="1" lang="ja-JP" altLang="en-US"/>
              <a:t>第</a:t>
            </a:r>
            <a:r>
              <a:rPr kumimoji="1" lang="en-US" altLang="ja-JP"/>
              <a:t>1</a:t>
            </a:r>
            <a:r>
              <a:rPr kumimoji="1" lang="ja-JP" altLang="en-US"/>
              <a:t>セクション</a:t>
            </a:r>
            <a:r>
              <a:rPr kumimoji="1" lang="ja-JP" altLang="en-US" err="1"/>
              <a:t>あ</a:t>
            </a:r>
            <a:r>
              <a:rPr kumimoji="1" lang="ja-JP" altLang="en-US"/>
              <a:t>ああああああああ</a:t>
            </a:r>
            <a:endParaRPr kumimoji="1" lang="en-US" altLang="ja-JP"/>
          </a:p>
          <a:p>
            <a:pPr lvl="0"/>
            <a:r>
              <a:rPr kumimoji="1" lang="ja-JP" altLang="en-US"/>
              <a:t>第</a:t>
            </a:r>
            <a:r>
              <a:rPr kumimoji="1" lang="en-US" altLang="ja-JP"/>
              <a:t>2</a:t>
            </a:r>
            <a:r>
              <a:rPr kumimoji="1" lang="ja-JP" altLang="en-US"/>
              <a:t>セクション</a:t>
            </a:r>
            <a:r>
              <a:rPr kumimoji="1" lang="ja-JP" altLang="en-US" err="1"/>
              <a:t>あ</a:t>
            </a:r>
            <a:r>
              <a:rPr kumimoji="1" lang="ja-JP" altLang="en-US"/>
              <a:t>ああああああああ</a:t>
            </a:r>
          </a:p>
        </p:txBody>
      </p:sp>
      <p:cxnSp>
        <p:nvCxnSpPr>
          <p:cNvPr id="8" name="直線コネクタ 24">
            <a:extLst>
              <a:ext uri="{FF2B5EF4-FFF2-40B4-BE49-F238E27FC236}">
                <a16:creationId xmlns:a16="http://schemas.microsoft.com/office/drawing/2014/main" id="{F9F953F8-ACBB-4730-9E35-D8363847A313}"/>
              </a:ext>
            </a:extLst>
          </p:cNvPr>
          <p:cNvCxnSpPr>
            <a:cxnSpLocks noChangeShapeType="1"/>
          </p:cNvCxnSpPr>
          <p:nvPr userDrawn="1"/>
        </p:nvCxnSpPr>
        <p:spPr bwMode="auto">
          <a:xfrm>
            <a:off x="0" y="668843"/>
            <a:ext cx="12192000" cy="0"/>
          </a:xfrm>
          <a:prstGeom prst="line">
            <a:avLst/>
          </a:prstGeom>
          <a:noFill/>
          <a:ln w="19050" algn="ctr">
            <a:solidFill>
              <a:schemeClr val="tx1"/>
            </a:solidFill>
            <a:round/>
            <a:headEnd/>
            <a:tailEnd/>
          </a:ln>
          <a:extLst>
            <a:ext uri="{909E8E84-426E-40DD-AFC4-6F175D3DCCD1}">
              <a14:hiddenFill xmlns:a14="http://schemas.microsoft.com/office/drawing/2010/main">
                <a:noFill/>
              </a14:hiddenFill>
            </a:ext>
          </a:extLst>
        </p:spPr>
      </p:cxnSp>
      <p:sp>
        <p:nvSpPr>
          <p:cNvPr id="7" name="スライド番号プレースホルダ 3">
            <a:extLst>
              <a:ext uri="{FF2B5EF4-FFF2-40B4-BE49-F238E27FC236}">
                <a16:creationId xmlns:a16="http://schemas.microsoft.com/office/drawing/2014/main" id="{706E27EC-1750-445F-834F-82142FCF217A}"/>
              </a:ext>
            </a:extLst>
          </p:cNvPr>
          <p:cNvSpPr txBox="1">
            <a:spLocks/>
          </p:cNvSpPr>
          <p:nvPr userDrawn="1"/>
        </p:nvSpPr>
        <p:spPr bwMode="auto">
          <a:xfrm>
            <a:off x="11832000" y="0"/>
            <a:ext cx="360000" cy="360000"/>
          </a:xfrm>
          <a:prstGeom prst="rect">
            <a:avLst/>
          </a:prstGeom>
          <a:solidFill>
            <a:schemeClr val="tx1"/>
          </a:solidFill>
          <a:ln>
            <a:noFill/>
            <a:miter lim="800000"/>
            <a:headEnd/>
            <a:tailEnd/>
          </a:ln>
          <a:effectLst/>
        </p:spPr>
        <p:txBody>
          <a:bodyPr wrap="none" lIns="0" tIns="0" rIns="0" bIns="0"/>
          <a:lstStyle/>
          <a:p>
            <a:pPr algn="ctr" fontAlgn="base">
              <a:spcBef>
                <a:spcPct val="0"/>
              </a:spcBef>
              <a:spcAft>
                <a:spcPct val="0"/>
              </a:spcAft>
              <a:defRPr/>
            </a:pPr>
            <a:endParaRPr kumimoji="0" lang="ja-JP" altLang="en-US" sz="1800" b="1">
              <a:solidFill>
                <a:srgbClr val="FFFFFF"/>
              </a:solidFill>
              <a:latin typeface="Meiryo UI" panose="020B0604030504040204" pitchFamily="50" charset="-128"/>
              <a:ea typeface="Meiryo UI" panose="020B0604030504040204" pitchFamily="50" charset="-128"/>
              <a:sym typeface="Meiryo UI"/>
            </a:endParaRPr>
          </a:p>
        </p:txBody>
      </p:sp>
      <p:sp>
        <p:nvSpPr>
          <p:cNvPr id="9" name="Rectangle 280">
            <a:extLst>
              <a:ext uri="{FF2B5EF4-FFF2-40B4-BE49-F238E27FC236}">
                <a16:creationId xmlns:a16="http://schemas.microsoft.com/office/drawing/2014/main" id="{9A93B994-8239-4968-8152-0296B94E97AE}"/>
              </a:ext>
            </a:extLst>
          </p:cNvPr>
          <p:cNvSpPr txBox="1">
            <a:spLocks noChangeArrowheads="1"/>
          </p:cNvSpPr>
          <p:nvPr userDrawn="1"/>
        </p:nvSpPr>
        <p:spPr bwMode="auto">
          <a:xfrm>
            <a:off x="11804866" y="20245"/>
            <a:ext cx="408199" cy="323949"/>
          </a:xfrm>
          <a:prstGeom prst="rect">
            <a:avLst/>
          </a:prstGeom>
          <a:noFill/>
          <a:ln>
            <a:noFill/>
          </a:ln>
          <a:effectLst/>
        </p:spPr>
        <p:txBody>
          <a:bodyPr wrap="none" lIns="0" tIns="0" rIns="0" bIns="0"/>
          <a:lstStyle>
            <a:lvl1pPr eaLnBrk="0" hangingPunct="0">
              <a:defRPr sz="1200" b="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sz="1200" b="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sz="1200" b="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sz="1200" b="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sz="1200" b="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sz="1200" b="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sz="1200" b="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sz="1200" b="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sz="1200" b="1">
                <a:solidFill>
                  <a:schemeClr val="tx1"/>
                </a:solidFill>
                <a:latin typeface="Arial" panose="020B0604020202020204" pitchFamily="34" charset="0"/>
                <a:ea typeface="ＭＳ Ｐゴシック" panose="020B0600070205080204" pitchFamily="50" charset="-128"/>
              </a:defRPr>
            </a:lvl9pPr>
          </a:lstStyle>
          <a:p>
            <a:pPr algn="ctr" eaLnBrk="1" fontAlgn="base" hangingPunct="1">
              <a:spcBef>
                <a:spcPct val="0"/>
              </a:spcBef>
              <a:spcAft>
                <a:spcPct val="0"/>
              </a:spcAft>
            </a:pPr>
            <a:fld id="{41F965B9-0827-41CC-9B78-8F87531CEB16}" type="slidenum">
              <a:rPr kumimoji="0" lang="ja-JP" altLang="en-US" sz="1837">
                <a:solidFill>
                  <a:srgbClr val="FFFFFF"/>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rPr>
              <a:pPr algn="ctr" eaLnBrk="1" fontAlgn="base" hangingPunct="1">
                <a:spcBef>
                  <a:spcPct val="0"/>
                </a:spcBef>
                <a:spcAft>
                  <a:spcPct val="0"/>
                </a:spcAft>
              </a:pPr>
              <a:t>‹#›</a:t>
            </a:fld>
            <a:endParaRPr kumimoji="0" lang="en-US" altLang="ja-JP" sz="1428" b="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endParaRPr>
          </a:p>
        </p:txBody>
      </p:sp>
    </p:spTree>
    <p:extLst>
      <p:ext uri="{BB962C8B-B14F-4D97-AF65-F5344CB8AC3E}">
        <p14:creationId xmlns:p14="http://schemas.microsoft.com/office/powerpoint/2010/main" val="2187790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ppendix">
    <p:bg>
      <p:bgPr>
        <a:solidFill>
          <a:schemeClr val="tx1"/>
        </a:solidFill>
        <a:effectLst/>
      </p:bgPr>
    </p:bg>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FE8507B-6264-441D-BA18-AB4410992AC6}"/>
              </a:ext>
            </a:extLst>
          </p:cNvPr>
          <p:cNvSpPr txBox="1"/>
          <p:nvPr userDrawn="1"/>
        </p:nvSpPr>
        <p:spPr>
          <a:xfrm>
            <a:off x="1061056" y="4575341"/>
            <a:ext cx="4009111" cy="1015663"/>
          </a:xfrm>
          <a:prstGeom prst="rect">
            <a:avLst/>
          </a:prstGeom>
          <a:noFill/>
        </p:spPr>
        <p:txBody>
          <a:bodyPr wrap="none" rtlCol="0">
            <a:spAutoFit/>
          </a:bodyPr>
          <a:lstStyle/>
          <a:p>
            <a:pPr marL="0" marR="0" lvl="0" indent="0" algn="l" defTabSz="914400" rtl="0" eaLnBrk="1" fontAlgn="auto" latinLnBrk="0" hangingPunct="1">
              <a:lnSpc>
                <a:spcPct val="110000"/>
              </a:lnSpc>
              <a:spcBef>
                <a:spcPts val="600"/>
              </a:spcBef>
              <a:spcAft>
                <a:spcPts val="0"/>
              </a:spcAft>
              <a:buClr>
                <a:srgbClr val="002960"/>
              </a:buClr>
              <a:buSzTx/>
              <a:buFontTx/>
              <a:buNone/>
              <a:tabLst/>
              <a:defRPr/>
            </a:pPr>
            <a:r>
              <a:rPr kumimoji="1" lang="en-US" altLang="ja-JP" sz="60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eiryo UI" panose="020B0604030504040204" pitchFamily="50" charset="-128"/>
              </a:rPr>
              <a:t>Appendix</a:t>
            </a:r>
            <a:endParaRPr kumimoji="1" lang="ja-JP" altLang="en-US" sz="60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741503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6963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Object 730" hidden="1"/>
          <p:cNvGraphicFramePr>
            <a:graphicFrameLocks noChangeAspect="1"/>
          </p:cNvGraphicFramePr>
          <p:nvPr>
            <p:custDataLst>
              <p:tags r:id="rId7"/>
            </p:custData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8" imgW="360" imgH="360" progId="TCLayout.ActiveDocument.1">
                  <p:embed/>
                </p:oleObj>
              </mc:Choice>
              <mc:Fallback>
                <p:oleObj name="think-cell Slide" r:id="rId8" imgW="360" imgH="360" progId="TCLayout.ActiveDocument.1">
                  <p:embed/>
                  <p:pic>
                    <p:nvPicPr>
                      <p:cNvPr id="1026" name="Object 730" hidden="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2" name="McK 1. On-page tracker" hidden="1"/>
          <p:cNvSpPr>
            <a:spLocks noChangeArrowheads="1"/>
          </p:cNvSpPr>
          <p:nvPr/>
        </p:nvSpPr>
        <p:spPr bwMode="auto">
          <a:xfrm>
            <a:off x="161986" y="27537"/>
            <a:ext cx="847283" cy="219740"/>
          </a:xfrm>
          <a:prstGeom prst="rect">
            <a:avLst/>
          </a:prstGeom>
          <a:noFill/>
          <a:ln>
            <a:noFill/>
          </a:ln>
          <a:effectLst/>
        </p:spPr>
        <p:txBody>
          <a:bodyPr wrap="none" lIns="0" tIns="0" rIns="0" bIns="0">
            <a:spAutoFit/>
          </a:bodyPr>
          <a:lstStyle>
            <a:lvl1pPr eaLnBrk="0" hangingPunct="0">
              <a:defRPr sz="1200" b="1">
                <a:solidFill>
                  <a:schemeClr val="tx1"/>
                </a:solidFill>
                <a:latin typeface="Arial" charset="0"/>
                <a:ea typeface="ＭＳ Ｐゴシック" charset="-128"/>
              </a:defRPr>
            </a:lvl1pPr>
            <a:lvl2pPr marL="742950" indent="-285750" eaLnBrk="0" hangingPunct="0">
              <a:defRPr sz="1200" b="1">
                <a:solidFill>
                  <a:schemeClr val="tx1"/>
                </a:solidFill>
                <a:latin typeface="Arial" charset="0"/>
                <a:ea typeface="ＭＳ Ｐゴシック" charset="-128"/>
              </a:defRPr>
            </a:lvl2pPr>
            <a:lvl3pPr marL="1143000" indent="-228600" eaLnBrk="0" hangingPunct="0">
              <a:defRPr sz="1200" b="1">
                <a:solidFill>
                  <a:schemeClr val="tx1"/>
                </a:solidFill>
                <a:latin typeface="Arial" charset="0"/>
                <a:ea typeface="ＭＳ Ｐゴシック" charset="-128"/>
              </a:defRPr>
            </a:lvl3pPr>
            <a:lvl4pPr marL="1600200" indent="-228600" eaLnBrk="0" hangingPunct="0">
              <a:defRPr sz="1200" b="1">
                <a:solidFill>
                  <a:schemeClr val="tx1"/>
                </a:solidFill>
                <a:latin typeface="Arial" charset="0"/>
                <a:ea typeface="ＭＳ Ｐゴシック" charset="-128"/>
              </a:defRPr>
            </a:lvl4pPr>
            <a:lvl5pPr marL="2057400" indent="-228600" eaLnBrk="0" hangingPunct="0">
              <a:defRPr sz="1200" b="1">
                <a:solidFill>
                  <a:schemeClr val="tx1"/>
                </a:solidFill>
                <a:latin typeface="Arial" charset="0"/>
                <a:ea typeface="ＭＳ Ｐゴシック" charset="-128"/>
              </a:defRPr>
            </a:lvl5pPr>
            <a:lvl6pPr marL="25146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6pPr>
            <a:lvl7pPr marL="29718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7pPr>
            <a:lvl8pPr marL="34290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8pPr>
            <a:lvl9pPr marL="38862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9pPr>
          </a:lstStyle>
          <a:p>
            <a:pPr eaLnBrk="1" fontAlgn="base" hangingPunct="1">
              <a:spcBef>
                <a:spcPct val="0"/>
              </a:spcBef>
              <a:spcAft>
                <a:spcPct val="0"/>
              </a:spcAft>
              <a:defRPr/>
            </a:pPr>
            <a:r>
              <a:rPr kumimoji="0" lang="en-US" altLang="ja-JP" sz="1428" b="0">
                <a:solidFill>
                  <a:srgbClr val="808080"/>
                </a:solidFill>
                <a:latin typeface="Meiryo UI"/>
                <a:ea typeface="Meiryo UI"/>
                <a:sym typeface="Meiryo UI"/>
              </a:rPr>
              <a:t>TRACKER</a:t>
            </a:r>
          </a:p>
        </p:txBody>
      </p:sp>
      <p:sp>
        <p:nvSpPr>
          <p:cNvPr id="2" name="McK 3. Unit of measure" hidden="1"/>
          <p:cNvSpPr txBox="1">
            <a:spLocks noChangeArrowheads="1"/>
          </p:cNvSpPr>
          <p:nvPr/>
        </p:nvSpPr>
        <p:spPr bwMode="auto">
          <a:xfrm>
            <a:off x="161986" y="542616"/>
            <a:ext cx="4973989" cy="224203"/>
          </a:xfrm>
          <a:prstGeom prst="rect">
            <a:avLst/>
          </a:prstGeom>
          <a:noFill/>
          <a:ln>
            <a:noFill/>
          </a:ln>
          <a:effectLst/>
        </p:spPr>
        <p:txBody>
          <a:bodyPr lIns="0" tIns="0" rIns="0" bIns="0">
            <a:spAutoFit/>
          </a:bodyPr>
          <a:lstStyle>
            <a:lvl1pPr algn="l" defTabSz="895350">
              <a:defRPr sz="2400">
                <a:solidFill>
                  <a:schemeClr val="tx1"/>
                </a:solidFill>
                <a:latin typeface="Arial" charset="0"/>
              </a:defRPr>
            </a:lvl1pPr>
            <a:lvl2pPr marL="447675" algn="l" defTabSz="895350">
              <a:defRPr sz="2400">
                <a:solidFill>
                  <a:schemeClr val="tx1"/>
                </a:solidFill>
                <a:latin typeface="Arial" charset="0"/>
              </a:defRPr>
            </a:lvl2pPr>
            <a:lvl3pPr marL="895350" algn="l" defTabSz="895350">
              <a:defRPr sz="2400">
                <a:solidFill>
                  <a:schemeClr val="tx1"/>
                </a:solidFill>
                <a:latin typeface="Arial" charset="0"/>
              </a:defRPr>
            </a:lvl3pPr>
            <a:lvl4pPr marL="1344613" algn="l" defTabSz="895350">
              <a:defRPr sz="2400">
                <a:solidFill>
                  <a:schemeClr val="tx1"/>
                </a:solidFill>
                <a:latin typeface="Arial" charset="0"/>
              </a:defRPr>
            </a:lvl4pPr>
            <a:lvl5pPr marL="1792288" algn="l"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kumimoji="0" lang="ja-JP" altLang="en-US" sz="1428">
                <a:solidFill>
                  <a:srgbClr val="808080"/>
                </a:solidFill>
                <a:latin typeface="Meiryo UI"/>
                <a:ea typeface="Meiryo UI"/>
                <a:sym typeface="Meiryo UI"/>
              </a:rPr>
              <a:t>単位</a:t>
            </a:r>
          </a:p>
        </p:txBody>
      </p:sp>
      <p:grpSp>
        <p:nvGrpSpPr>
          <p:cNvPr id="1030" name="ACET" hidden="1"/>
          <p:cNvGrpSpPr>
            <a:grpSpLocks/>
          </p:cNvGrpSpPr>
          <p:nvPr/>
        </p:nvGrpSpPr>
        <p:grpSpPr bwMode="auto">
          <a:xfrm>
            <a:off x="1976207" y="1137061"/>
            <a:ext cx="5801189" cy="531276"/>
            <a:chOff x="915" y="702"/>
            <a:chExt cx="2686" cy="328"/>
          </a:xfrm>
        </p:grpSpPr>
        <p:cxnSp>
          <p:nvCxnSpPr>
            <p:cNvPr id="3" name="AutoShape 249" hidden="1"/>
            <p:cNvCxnSpPr>
              <a:cxnSpLocks noChangeShapeType="1"/>
              <a:stCxn id="1041" idx="4"/>
              <a:endCxn id="1041" idx="6"/>
            </p:cNvCxnSpPr>
            <p:nvPr/>
          </p:nvCxnSpPr>
          <p:spPr bwMode="auto">
            <a:xfrm>
              <a:off x="915" y="1030"/>
              <a:ext cx="2686"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1041" name="AutoShape 250" hidden="1"/>
            <p:cNvSpPr>
              <a:spLocks noChangeArrowheads="1"/>
            </p:cNvSpPr>
            <p:nvPr/>
          </p:nvSpPr>
          <p:spPr bwMode="auto">
            <a:xfrm>
              <a:off x="915" y="702"/>
              <a:ext cx="2686" cy="328"/>
            </a:xfrm>
            <a:prstGeom prst="leftRightArrow">
              <a:avLst>
                <a:gd name="adj1" fmla="val 100000"/>
                <a:gd name="adj2" fmla="val 0"/>
              </a:avLst>
            </a:prstGeom>
            <a:noFill/>
            <a:ln>
              <a:noFill/>
            </a:ln>
            <a:effectLst/>
          </p:spPr>
          <p:txBody>
            <a:bodyPr lIns="0" tIns="0" rIns="0" bIns="18288" anchor="b">
              <a:spAutoFit/>
            </a:bodyPr>
            <a:lstStyle>
              <a:lvl1pPr eaLnBrk="0" hangingPunct="0">
                <a:defRPr sz="1200" b="1">
                  <a:solidFill>
                    <a:schemeClr val="tx1"/>
                  </a:solidFill>
                  <a:latin typeface="Arial" charset="0"/>
                  <a:ea typeface="ＭＳ Ｐゴシック" charset="-128"/>
                </a:defRPr>
              </a:lvl1pPr>
              <a:lvl2pPr marL="742950" indent="-285750" eaLnBrk="0" hangingPunct="0">
                <a:defRPr sz="1200" b="1">
                  <a:solidFill>
                    <a:schemeClr val="tx1"/>
                  </a:solidFill>
                  <a:latin typeface="Arial" charset="0"/>
                  <a:ea typeface="ＭＳ Ｐゴシック" charset="-128"/>
                </a:defRPr>
              </a:lvl2pPr>
              <a:lvl3pPr marL="1143000" indent="-228600" eaLnBrk="0" hangingPunct="0">
                <a:defRPr sz="1200" b="1">
                  <a:solidFill>
                    <a:schemeClr val="tx1"/>
                  </a:solidFill>
                  <a:latin typeface="Arial" charset="0"/>
                  <a:ea typeface="ＭＳ Ｐゴシック" charset="-128"/>
                </a:defRPr>
              </a:lvl3pPr>
              <a:lvl4pPr marL="1600200" indent="-228600" eaLnBrk="0" hangingPunct="0">
                <a:defRPr sz="1200" b="1">
                  <a:solidFill>
                    <a:schemeClr val="tx1"/>
                  </a:solidFill>
                  <a:latin typeface="Arial" charset="0"/>
                  <a:ea typeface="ＭＳ Ｐゴシック" charset="-128"/>
                </a:defRPr>
              </a:lvl4pPr>
              <a:lvl5pPr marL="2057400" indent="-228600" eaLnBrk="0" hangingPunct="0">
                <a:defRPr sz="1200" b="1">
                  <a:solidFill>
                    <a:schemeClr val="tx1"/>
                  </a:solidFill>
                  <a:latin typeface="Arial" charset="0"/>
                  <a:ea typeface="ＭＳ Ｐゴシック" charset="-128"/>
                </a:defRPr>
              </a:lvl5pPr>
              <a:lvl6pPr marL="25146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6pPr>
              <a:lvl7pPr marL="29718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7pPr>
              <a:lvl8pPr marL="34290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8pPr>
              <a:lvl9pPr marL="38862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9pPr>
            </a:lstStyle>
            <a:p>
              <a:pPr eaLnBrk="1" fontAlgn="base" hangingPunct="1">
                <a:spcBef>
                  <a:spcPct val="0"/>
                </a:spcBef>
                <a:spcAft>
                  <a:spcPct val="0"/>
                </a:spcAft>
                <a:defRPr/>
              </a:pPr>
              <a:r>
                <a:rPr kumimoji="0" lang="ja-JP" altLang="en-US" sz="1632">
                  <a:solidFill>
                    <a:srgbClr val="000000"/>
                  </a:solidFill>
                  <a:latin typeface="Meiryo UI"/>
                  <a:ea typeface="Meiryo UI"/>
                  <a:sym typeface="Meiryo UI"/>
                </a:rPr>
                <a:t>サブタイトル</a:t>
              </a:r>
            </a:p>
            <a:p>
              <a:pPr eaLnBrk="1" fontAlgn="base" hangingPunct="1">
                <a:spcBef>
                  <a:spcPct val="0"/>
                </a:spcBef>
                <a:spcAft>
                  <a:spcPct val="0"/>
                </a:spcAft>
                <a:defRPr/>
              </a:pPr>
              <a:r>
                <a:rPr kumimoji="0" lang="ja-JP" altLang="en-US" sz="1632" b="0">
                  <a:solidFill>
                    <a:srgbClr val="808080"/>
                  </a:solidFill>
                  <a:latin typeface="Meiryo UI"/>
                  <a:ea typeface="Meiryo UI"/>
                  <a:sym typeface="Meiryo UI"/>
                </a:rPr>
                <a:t>単位</a:t>
              </a:r>
            </a:p>
          </p:txBody>
        </p:sp>
      </p:grpSp>
      <p:sp>
        <p:nvSpPr>
          <p:cNvPr id="1037" name="Working Draft" hidden="1"/>
          <p:cNvSpPr txBox="1">
            <a:spLocks noChangeArrowheads="1"/>
          </p:cNvSpPr>
          <p:nvPr/>
        </p:nvSpPr>
        <p:spPr bwMode="auto">
          <a:xfrm rot="5400000">
            <a:off x="11079063" y="2773691"/>
            <a:ext cx="2035814" cy="94193"/>
          </a:xfrm>
          <a:prstGeom prst="rect">
            <a:avLst/>
          </a:prstGeom>
          <a:noFill/>
          <a:ln>
            <a:noFill/>
          </a:ln>
          <a:effectLst/>
        </p:spPr>
        <p:txBody>
          <a:bodyPr wrap="none" lIns="0" tIns="0" rIns="0" bIns="0">
            <a:spAutoFit/>
          </a:bodyPr>
          <a:lstStyle>
            <a:lvl1pPr eaLnBrk="0" hangingPunct="0">
              <a:defRPr sz="1200" b="1">
                <a:solidFill>
                  <a:schemeClr val="tx1"/>
                </a:solidFill>
                <a:latin typeface="Arial" charset="0"/>
                <a:ea typeface="ＭＳ Ｐゴシック" charset="-128"/>
              </a:defRPr>
            </a:lvl1pPr>
            <a:lvl2pPr marL="742950" indent="-285750" eaLnBrk="0" hangingPunct="0">
              <a:defRPr sz="1200" b="1">
                <a:solidFill>
                  <a:schemeClr val="tx1"/>
                </a:solidFill>
                <a:latin typeface="Arial" charset="0"/>
                <a:ea typeface="ＭＳ Ｐゴシック" charset="-128"/>
              </a:defRPr>
            </a:lvl2pPr>
            <a:lvl3pPr marL="1143000" indent="-228600" eaLnBrk="0" hangingPunct="0">
              <a:defRPr sz="1200" b="1">
                <a:solidFill>
                  <a:schemeClr val="tx1"/>
                </a:solidFill>
                <a:latin typeface="Arial" charset="0"/>
                <a:ea typeface="ＭＳ Ｐゴシック" charset="-128"/>
              </a:defRPr>
            </a:lvl3pPr>
            <a:lvl4pPr marL="1600200" indent="-228600" eaLnBrk="0" hangingPunct="0">
              <a:defRPr sz="1200" b="1">
                <a:solidFill>
                  <a:schemeClr val="tx1"/>
                </a:solidFill>
                <a:latin typeface="Arial" charset="0"/>
                <a:ea typeface="ＭＳ Ｐゴシック" charset="-128"/>
              </a:defRPr>
            </a:lvl4pPr>
            <a:lvl5pPr marL="2057400" indent="-228600" eaLnBrk="0" hangingPunct="0">
              <a:defRPr sz="1200" b="1">
                <a:solidFill>
                  <a:schemeClr val="tx1"/>
                </a:solidFill>
                <a:latin typeface="Arial" charset="0"/>
                <a:ea typeface="ＭＳ Ｐゴシック" charset="-128"/>
              </a:defRPr>
            </a:lvl5pPr>
            <a:lvl6pPr marL="25146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6pPr>
            <a:lvl7pPr marL="29718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7pPr>
            <a:lvl8pPr marL="34290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8pPr>
            <a:lvl9pPr marL="38862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9pPr>
          </a:lstStyle>
          <a:p>
            <a:pPr eaLnBrk="1" fontAlgn="base" hangingPunct="1">
              <a:spcBef>
                <a:spcPct val="0"/>
              </a:spcBef>
              <a:spcAft>
                <a:spcPct val="0"/>
              </a:spcAft>
              <a:defRPr/>
            </a:pPr>
            <a:r>
              <a:rPr kumimoji="0" lang="en-US" altLang="ja-JP" sz="612" b="0">
                <a:solidFill>
                  <a:srgbClr val="000000"/>
                </a:solidFill>
                <a:latin typeface="Meiryo UI"/>
                <a:ea typeface="Meiryo UI"/>
                <a:sym typeface="Meiryo UI"/>
              </a:rPr>
              <a:t>Working Draft ▲ Last Modified 2012/03/21 19:31:59</a:t>
            </a:r>
            <a:endParaRPr kumimoji="0" lang="en-US" altLang="ja-JP" sz="1632" b="0">
              <a:solidFill>
                <a:srgbClr val="000000"/>
              </a:solidFill>
              <a:latin typeface="Meiryo UI"/>
              <a:ea typeface="Meiryo UI"/>
              <a:sym typeface="Meiryo UI"/>
            </a:endParaRPr>
          </a:p>
        </p:txBody>
      </p:sp>
      <p:sp>
        <p:nvSpPr>
          <p:cNvPr id="1038" name="Printed" hidden="1"/>
          <p:cNvSpPr txBox="1">
            <a:spLocks noChangeArrowheads="1"/>
          </p:cNvSpPr>
          <p:nvPr/>
        </p:nvSpPr>
        <p:spPr bwMode="auto">
          <a:xfrm rot="5400000">
            <a:off x="11529506" y="4304349"/>
            <a:ext cx="1134926" cy="94193"/>
          </a:xfrm>
          <a:prstGeom prst="rect">
            <a:avLst/>
          </a:prstGeom>
          <a:noFill/>
          <a:ln>
            <a:noFill/>
          </a:ln>
          <a:effectLst/>
        </p:spPr>
        <p:txBody>
          <a:bodyPr wrap="none" lIns="0" tIns="0" rIns="0" bIns="0">
            <a:spAutoFit/>
          </a:bodyPr>
          <a:lstStyle>
            <a:lvl1pPr eaLnBrk="0" hangingPunct="0">
              <a:defRPr sz="1200" b="1">
                <a:solidFill>
                  <a:schemeClr val="tx1"/>
                </a:solidFill>
                <a:latin typeface="Arial" charset="0"/>
                <a:ea typeface="ＭＳ Ｐゴシック" charset="-128"/>
              </a:defRPr>
            </a:lvl1pPr>
            <a:lvl2pPr marL="742950" indent="-285750" eaLnBrk="0" hangingPunct="0">
              <a:defRPr sz="1200" b="1">
                <a:solidFill>
                  <a:schemeClr val="tx1"/>
                </a:solidFill>
                <a:latin typeface="Arial" charset="0"/>
                <a:ea typeface="ＭＳ Ｐゴシック" charset="-128"/>
              </a:defRPr>
            </a:lvl2pPr>
            <a:lvl3pPr marL="1143000" indent="-228600" eaLnBrk="0" hangingPunct="0">
              <a:defRPr sz="1200" b="1">
                <a:solidFill>
                  <a:schemeClr val="tx1"/>
                </a:solidFill>
                <a:latin typeface="Arial" charset="0"/>
                <a:ea typeface="ＭＳ Ｐゴシック" charset="-128"/>
              </a:defRPr>
            </a:lvl3pPr>
            <a:lvl4pPr marL="1600200" indent="-228600" eaLnBrk="0" hangingPunct="0">
              <a:defRPr sz="1200" b="1">
                <a:solidFill>
                  <a:schemeClr val="tx1"/>
                </a:solidFill>
                <a:latin typeface="Arial" charset="0"/>
                <a:ea typeface="ＭＳ Ｐゴシック" charset="-128"/>
              </a:defRPr>
            </a:lvl4pPr>
            <a:lvl5pPr marL="2057400" indent="-228600" eaLnBrk="0" hangingPunct="0">
              <a:defRPr sz="1200" b="1">
                <a:solidFill>
                  <a:schemeClr val="tx1"/>
                </a:solidFill>
                <a:latin typeface="Arial" charset="0"/>
                <a:ea typeface="ＭＳ Ｐゴシック" charset="-128"/>
              </a:defRPr>
            </a:lvl5pPr>
            <a:lvl6pPr marL="25146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6pPr>
            <a:lvl7pPr marL="29718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7pPr>
            <a:lvl8pPr marL="34290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8pPr>
            <a:lvl9pPr marL="3886200" indent="-228600" algn="ctr" eaLnBrk="0" fontAlgn="base" hangingPunct="0">
              <a:lnSpc>
                <a:spcPct val="90000"/>
              </a:lnSpc>
              <a:spcBef>
                <a:spcPct val="0"/>
              </a:spcBef>
              <a:spcAft>
                <a:spcPct val="0"/>
              </a:spcAft>
              <a:buClr>
                <a:schemeClr val="tx2"/>
              </a:buClr>
              <a:defRPr sz="1200" b="1">
                <a:solidFill>
                  <a:schemeClr val="tx1"/>
                </a:solidFill>
                <a:latin typeface="Arial" charset="0"/>
                <a:ea typeface="ＭＳ Ｐゴシック" charset="-128"/>
              </a:defRPr>
            </a:lvl9pPr>
          </a:lstStyle>
          <a:p>
            <a:pPr eaLnBrk="1" fontAlgn="base" hangingPunct="1">
              <a:spcBef>
                <a:spcPct val="0"/>
              </a:spcBef>
              <a:spcAft>
                <a:spcPct val="0"/>
              </a:spcAft>
              <a:defRPr/>
            </a:pPr>
            <a:r>
              <a:rPr kumimoji="0" lang="en-US" altLang="ja-JP" sz="612" b="0">
                <a:solidFill>
                  <a:srgbClr val="000000"/>
                </a:solidFill>
                <a:latin typeface="Meiryo UI"/>
                <a:ea typeface="Meiryo UI"/>
                <a:sym typeface="Meiryo UI"/>
              </a:rPr>
              <a:t>Printed 2012/03/21 16:22:05</a:t>
            </a:r>
            <a:endParaRPr kumimoji="0" lang="en-US" altLang="ja-JP" sz="1632" b="0">
              <a:solidFill>
                <a:srgbClr val="000000"/>
              </a:solidFill>
              <a:latin typeface="Meiryo UI"/>
              <a:ea typeface="Meiryo UI"/>
              <a:sym typeface="Meiryo UI"/>
            </a:endParaRPr>
          </a:p>
        </p:txBody>
      </p:sp>
    </p:spTree>
    <p:extLst>
      <p:ext uri="{BB962C8B-B14F-4D97-AF65-F5344CB8AC3E}">
        <p14:creationId xmlns:p14="http://schemas.microsoft.com/office/powerpoint/2010/main" val="139912735"/>
      </p:ext>
    </p:extLst>
  </p:cSld>
  <p:clrMap bg1="lt1" tx1="dk1" bg2="lt2" tx2="dk2" accent1="accent1" accent2="accent2" accent3="accent3" accent4="accent4" accent5="accent5" accent6="accent6" hlink="hlink" folHlink="folHlink"/>
  <p:sldLayoutIdLst>
    <p:sldLayoutId id="2147483674" r:id="rId1"/>
    <p:sldLayoutId id="2147483759" r:id="rId2"/>
    <p:sldLayoutId id="2147483757" r:id="rId3"/>
    <p:sldLayoutId id="2147483758" r:id="rId4"/>
    <p:sldLayoutId id="2147483755" r:id="rId5"/>
  </p:sldLayoutIdLst>
  <p:hf hdr="0" ftr="0" dt="0"/>
  <p:txStyles>
    <p:titleStyle>
      <a:lvl1pPr algn="l" defTabSz="910286" rtl="0" eaLnBrk="1" fontAlgn="base" hangingPunct="1">
        <a:spcBef>
          <a:spcPct val="0"/>
        </a:spcBef>
        <a:spcAft>
          <a:spcPct val="0"/>
        </a:spcAft>
        <a:defRPr kumimoji="1" sz="1939" b="1">
          <a:solidFill>
            <a:schemeClr val="tx2"/>
          </a:solidFill>
          <a:latin typeface="Meiryo UI"/>
          <a:ea typeface="Meiryo UI"/>
          <a:cs typeface="Meiryo UI" pitchFamily="50" charset="-128"/>
          <a:sym typeface="Meiryo UI" panose="020B0604030504040204" pitchFamily="50" charset="-128"/>
        </a:defRPr>
      </a:lvl1pPr>
      <a:lvl2pPr algn="l" defTabSz="910286" rtl="0" eaLnBrk="1" fontAlgn="base" hangingPunct="1">
        <a:spcBef>
          <a:spcPct val="0"/>
        </a:spcBef>
        <a:spcAft>
          <a:spcPct val="0"/>
        </a:spcAft>
        <a:defRPr kumimoji="1" sz="1939" b="1">
          <a:solidFill>
            <a:schemeClr val="tx2"/>
          </a:solidFill>
          <a:latin typeface="Meiryo UI" pitchFamily="50" charset="-128"/>
          <a:ea typeface="Meiryo UI" pitchFamily="50" charset="-128"/>
          <a:cs typeface="Meiryo UI" pitchFamily="50" charset="-128"/>
          <a:sym typeface="Meiryo UI" panose="020B0604030504040204" pitchFamily="50" charset="-128"/>
        </a:defRPr>
      </a:lvl2pPr>
      <a:lvl3pPr algn="l" defTabSz="910286" rtl="0" eaLnBrk="1" fontAlgn="base" hangingPunct="1">
        <a:spcBef>
          <a:spcPct val="0"/>
        </a:spcBef>
        <a:spcAft>
          <a:spcPct val="0"/>
        </a:spcAft>
        <a:defRPr kumimoji="1" sz="1939" b="1">
          <a:solidFill>
            <a:schemeClr val="tx2"/>
          </a:solidFill>
          <a:latin typeface="Meiryo UI" pitchFamily="50" charset="-128"/>
          <a:ea typeface="Meiryo UI" pitchFamily="50" charset="-128"/>
          <a:cs typeface="Meiryo UI" pitchFamily="50" charset="-128"/>
          <a:sym typeface="Meiryo UI" panose="020B0604030504040204" pitchFamily="50" charset="-128"/>
        </a:defRPr>
      </a:lvl3pPr>
      <a:lvl4pPr algn="l" defTabSz="910286" rtl="0" eaLnBrk="1" fontAlgn="base" hangingPunct="1">
        <a:spcBef>
          <a:spcPct val="0"/>
        </a:spcBef>
        <a:spcAft>
          <a:spcPct val="0"/>
        </a:spcAft>
        <a:defRPr kumimoji="1" sz="1939" b="1">
          <a:solidFill>
            <a:schemeClr val="tx2"/>
          </a:solidFill>
          <a:latin typeface="Meiryo UI" pitchFamily="50" charset="-128"/>
          <a:ea typeface="Meiryo UI" pitchFamily="50" charset="-128"/>
          <a:cs typeface="Meiryo UI" pitchFamily="50" charset="-128"/>
          <a:sym typeface="Meiryo UI" panose="020B0604030504040204" pitchFamily="50" charset="-128"/>
        </a:defRPr>
      </a:lvl4pPr>
      <a:lvl5pPr algn="l" defTabSz="910286" rtl="0" eaLnBrk="1" fontAlgn="base" hangingPunct="1">
        <a:spcBef>
          <a:spcPct val="0"/>
        </a:spcBef>
        <a:spcAft>
          <a:spcPct val="0"/>
        </a:spcAft>
        <a:defRPr kumimoji="1" sz="1939" b="1">
          <a:solidFill>
            <a:schemeClr val="tx2"/>
          </a:solidFill>
          <a:latin typeface="Meiryo UI" pitchFamily="50" charset="-128"/>
          <a:ea typeface="Meiryo UI" pitchFamily="50" charset="-128"/>
          <a:cs typeface="Meiryo UI" pitchFamily="50" charset="-128"/>
          <a:sym typeface="Meiryo UI" panose="020B0604030504040204" pitchFamily="50" charset="-128"/>
        </a:defRPr>
      </a:lvl5pPr>
      <a:lvl6pPr marL="465831" algn="l" defTabSz="912266" rtl="0" eaLnBrk="1" fontAlgn="base" hangingPunct="1">
        <a:spcBef>
          <a:spcPct val="0"/>
        </a:spcBef>
        <a:spcAft>
          <a:spcPct val="0"/>
        </a:spcAft>
        <a:defRPr kumimoji="1" sz="1939" b="1">
          <a:solidFill>
            <a:schemeClr val="tx2"/>
          </a:solidFill>
          <a:latin typeface="Arial" charset="0"/>
          <a:ea typeface="ＭＳ Ｐゴシック" charset="-128"/>
        </a:defRPr>
      </a:lvl6pPr>
      <a:lvl7pPr marL="931680" algn="l" defTabSz="912266" rtl="0" eaLnBrk="1" fontAlgn="base" hangingPunct="1">
        <a:spcBef>
          <a:spcPct val="0"/>
        </a:spcBef>
        <a:spcAft>
          <a:spcPct val="0"/>
        </a:spcAft>
        <a:defRPr kumimoji="1" sz="1939" b="1">
          <a:solidFill>
            <a:schemeClr val="tx2"/>
          </a:solidFill>
          <a:latin typeface="Arial" charset="0"/>
          <a:ea typeface="ＭＳ Ｐゴシック" charset="-128"/>
        </a:defRPr>
      </a:lvl7pPr>
      <a:lvl8pPr marL="1397519" algn="l" defTabSz="912266" rtl="0" eaLnBrk="1" fontAlgn="base" hangingPunct="1">
        <a:spcBef>
          <a:spcPct val="0"/>
        </a:spcBef>
        <a:spcAft>
          <a:spcPct val="0"/>
        </a:spcAft>
        <a:defRPr kumimoji="1" sz="1939" b="1">
          <a:solidFill>
            <a:schemeClr val="tx2"/>
          </a:solidFill>
          <a:latin typeface="Arial" charset="0"/>
          <a:ea typeface="ＭＳ Ｐゴシック" charset="-128"/>
        </a:defRPr>
      </a:lvl8pPr>
      <a:lvl9pPr marL="1863352" algn="l" defTabSz="912266" rtl="0" eaLnBrk="1" fontAlgn="base" hangingPunct="1">
        <a:spcBef>
          <a:spcPct val="0"/>
        </a:spcBef>
        <a:spcAft>
          <a:spcPct val="0"/>
        </a:spcAft>
        <a:defRPr kumimoji="1" sz="1939" b="1">
          <a:solidFill>
            <a:schemeClr val="tx2"/>
          </a:solidFill>
          <a:latin typeface="Arial" charset="0"/>
          <a:ea typeface="ＭＳ Ｐゴシック" charset="-128"/>
        </a:defRPr>
      </a:lvl9pPr>
    </p:titleStyle>
    <p:bodyStyle>
      <a:lvl1pPr algn="l" defTabSz="910286" rtl="0" eaLnBrk="1" fontAlgn="base" hangingPunct="1">
        <a:spcBef>
          <a:spcPct val="0"/>
        </a:spcBef>
        <a:spcAft>
          <a:spcPct val="0"/>
        </a:spcAft>
        <a:buClr>
          <a:schemeClr val="tx2"/>
        </a:buClr>
        <a:defRPr kumimoji="1" sz="1632">
          <a:solidFill>
            <a:schemeClr val="tx1"/>
          </a:solidFill>
          <a:latin typeface="Meiryo UI"/>
          <a:ea typeface="Meiryo UI"/>
          <a:cs typeface="Meiryo UI" pitchFamily="50" charset="-128"/>
          <a:sym typeface="Meiryo UI" panose="020B0604030504040204" pitchFamily="50" charset="-128"/>
        </a:defRPr>
      </a:lvl1pPr>
      <a:lvl2pPr marL="194367" indent="-192748" algn="l" defTabSz="910286" rtl="0" eaLnBrk="1" fontAlgn="base" hangingPunct="1">
        <a:spcBef>
          <a:spcPct val="0"/>
        </a:spcBef>
        <a:spcAft>
          <a:spcPct val="0"/>
        </a:spcAft>
        <a:buClr>
          <a:schemeClr val="tx2"/>
        </a:buClr>
        <a:buSzPct val="125000"/>
        <a:buFont typeface="Arial" panose="020B0604020202020204" pitchFamily="34" charset="0"/>
        <a:buChar char="▪"/>
        <a:defRPr kumimoji="1" sz="1632">
          <a:solidFill>
            <a:schemeClr val="tx1"/>
          </a:solidFill>
          <a:latin typeface="Meiryo UI"/>
          <a:ea typeface="Meiryo UI"/>
          <a:cs typeface="Meiryo UI" pitchFamily="50" charset="-128"/>
          <a:sym typeface="Meiryo UI" panose="020B0604030504040204" pitchFamily="50" charset="-128"/>
        </a:defRPr>
      </a:lvl2pPr>
      <a:lvl3pPr marL="463242" indent="-264016" algn="l" defTabSz="910286" rtl="0" eaLnBrk="1" fontAlgn="base" hangingPunct="1">
        <a:spcBef>
          <a:spcPct val="0"/>
        </a:spcBef>
        <a:spcAft>
          <a:spcPct val="0"/>
        </a:spcAft>
        <a:buClr>
          <a:schemeClr val="tx2"/>
        </a:buClr>
        <a:buSzPct val="120000"/>
        <a:buFont typeface="Arial" panose="020B0604020202020204" pitchFamily="34" charset="0"/>
        <a:buChar char="–"/>
        <a:defRPr kumimoji="1" sz="1632">
          <a:solidFill>
            <a:schemeClr val="tx1"/>
          </a:solidFill>
          <a:latin typeface="Meiryo UI"/>
          <a:ea typeface="Meiryo UI"/>
          <a:cs typeface="Meiryo UI" pitchFamily="50" charset="-128"/>
          <a:sym typeface="Meiryo UI" panose="020B0604030504040204" pitchFamily="50" charset="-128"/>
        </a:defRPr>
      </a:lvl3pPr>
      <a:lvl4pPr marL="623595" indent="-155494" algn="l" defTabSz="910286" rtl="0" eaLnBrk="1" fontAlgn="base" hangingPunct="1">
        <a:spcBef>
          <a:spcPct val="0"/>
        </a:spcBef>
        <a:spcAft>
          <a:spcPct val="0"/>
        </a:spcAft>
        <a:buClr>
          <a:schemeClr val="tx2"/>
        </a:buClr>
        <a:buSzPct val="120000"/>
        <a:buFont typeface="Arial" panose="020B0604020202020204" pitchFamily="34" charset="0"/>
        <a:buChar char="▫"/>
        <a:defRPr kumimoji="1" sz="1632">
          <a:solidFill>
            <a:schemeClr val="tx1"/>
          </a:solidFill>
          <a:latin typeface="Meiryo UI"/>
          <a:ea typeface="Meiryo UI"/>
          <a:cs typeface="Meiryo UI" pitchFamily="50" charset="-128"/>
          <a:sym typeface="Meiryo UI" panose="020B0604030504040204" pitchFamily="50" charset="-128"/>
        </a:defRPr>
      </a:lvl4pPr>
      <a:lvl5pPr marL="758032" indent="-129578" algn="l" defTabSz="910286" rtl="0" eaLnBrk="1" fontAlgn="base" hangingPunct="1">
        <a:spcBef>
          <a:spcPct val="0"/>
        </a:spcBef>
        <a:spcAft>
          <a:spcPct val="0"/>
        </a:spcAft>
        <a:buClr>
          <a:schemeClr val="tx2"/>
        </a:buClr>
        <a:buSzPct val="89000"/>
        <a:buFont typeface="Arial" panose="020B0604020202020204" pitchFamily="34" charset="0"/>
        <a:buChar char="-"/>
        <a:defRPr kumimoji="1" sz="1632">
          <a:solidFill>
            <a:schemeClr val="tx1"/>
          </a:solidFill>
          <a:latin typeface="Meiryo UI"/>
          <a:ea typeface="Meiryo UI"/>
          <a:cs typeface="Meiryo UI" pitchFamily="50" charset="-128"/>
          <a:sym typeface="Meiryo UI" panose="020B0604030504040204" pitchFamily="50" charset="-128"/>
        </a:defRPr>
      </a:lvl5pPr>
      <a:lvl6pPr marL="1226062" indent="-132634" algn="l" defTabSz="912266" rtl="0" eaLnBrk="1" fontAlgn="base" hangingPunct="1">
        <a:spcBef>
          <a:spcPct val="0"/>
        </a:spcBef>
        <a:spcAft>
          <a:spcPct val="0"/>
        </a:spcAft>
        <a:buClr>
          <a:schemeClr val="tx2"/>
        </a:buClr>
        <a:buSzPct val="89000"/>
        <a:buFont typeface="Arial" charset="0"/>
        <a:buChar char="-"/>
        <a:defRPr kumimoji="1" sz="1632">
          <a:solidFill>
            <a:schemeClr val="tx1"/>
          </a:solidFill>
          <a:latin typeface="+mn-lt"/>
          <a:ea typeface="+mn-ea"/>
        </a:defRPr>
      </a:lvl6pPr>
      <a:lvl7pPr marL="1691901" indent="-132634" algn="l" defTabSz="912266" rtl="0" eaLnBrk="1" fontAlgn="base" hangingPunct="1">
        <a:spcBef>
          <a:spcPct val="0"/>
        </a:spcBef>
        <a:spcAft>
          <a:spcPct val="0"/>
        </a:spcAft>
        <a:buClr>
          <a:schemeClr val="tx2"/>
        </a:buClr>
        <a:buSzPct val="89000"/>
        <a:buFont typeface="Arial" charset="0"/>
        <a:buChar char="-"/>
        <a:defRPr kumimoji="1" sz="1632">
          <a:solidFill>
            <a:schemeClr val="tx1"/>
          </a:solidFill>
          <a:latin typeface="+mn-lt"/>
          <a:ea typeface="+mn-ea"/>
        </a:defRPr>
      </a:lvl7pPr>
      <a:lvl8pPr marL="2157740" indent="-132634" algn="l" defTabSz="912266" rtl="0" eaLnBrk="1" fontAlgn="base" hangingPunct="1">
        <a:spcBef>
          <a:spcPct val="0"/>
        </a:spcBef>
        <a:spcAft>
          <a:spcPct val="0"/>
        </a:spcAft>
        <a:buClr>
          <a:schemeClr val="tx2"/>
        </a:buClr>
        <a:buSzPct val="89000"/>
        <a:buFont typeface="Arial" charset="0"/>
        <a:buChar char="-"/>
        <a:defRPr kumimoji="1" sz="1632">
          <a:solidFill>
            <a:schemeClr val="tx1"/>
          </a:solidFill>
          <a:latin typeface="+mn-lt"/>
          <a:ea typeface="+mn-ea"/>
        </a:defRPr>
      </a:lvl8pPr>
      <a:lvl9pPr marL="2623579" indent="-132634" algn="l" defTabSz="912266" rtl="0" eaLnBrk="1" fontAlgn="base" hangingPunct="1">
        <a:spcBef>
          <a:spcPct val="0"/>
        </a:spcBef>
        <a:spcAft>
          <a:spcPct val="0"/>
        </a:spcAft>
        <a:buClr>
          <a:schemeClr val="tx2"/>
        </a:buClr>
        <a:buSzPct val="89000"/>
        <a:buFont typeface="Arial" charset="0"/>
        <a:buChar char="-"/>
        <a:defRPr kumimoji="1" sz="1632">
          <a:solidFill>
            <a:schemeClr val="tx1"/>
          </a:solidFill>
          <a:latin typeface="+mn-lt"/>
          <a:ea typeface="+mn-ea"/>
        </a:defRPr>
      </a:lvl9pPr>
    </p:bodyStyle>
    <p:otherStyle>
      <a:defPPr>
        <a:defRPr lang="ja-JP"/>
      </a:defPPr>
      <a:lvl1pPr marL="0" algn="l" defTabSz="931680" rtl="0" eaLnBrk="1" latinLnBrk="0" hangingPunct="1">
        <a:defRPr kumimoji="1" sz="1837" kern="1200">
          <a:solidFill>
            <a:schemeClr val="tx1"/>
          </a:solidFill>
          <a:latin typeface="+mn-lt"/>
          <a:ea typeface="+mn-ea"/>
          <a:cs typeface="+mn-cs"/>
        </a:defRPr>
      </a:lvl1pPr>
      <a:lvl2pPr marL="465831" algn="l" defTabSz="931680" rtl="0" eaLnBrk="1" latinLnBrk="0" hangingPunct="1">
        <a:defRPr kumimoji="1" sz="1837" kern="1200">
          <a:solidFill>
            <a:schemeClr val="tx1"/>
          </a:solidFill>
          <a:latin typeface="+mn-lt"/>
          <a:ea typeface="+mn-ea"/>
          <a:cs typeface="+mn-cs"/>
        </a:defRPr>
      </a:lvl2pPr>
      <a:lvl3pPr marL="931680" algn="l" defTabSz="931680" rtl="0" eaLnBrk="1" latinLnBrk="0" hangingPunct="1">
        <a:defRPr kumimoji="1" sz="1837" kern="1200">
          <a:solidFill>
            <a:schemeClr val="tx1"/>
          </a:solidFill>
          <a:latin typeface="+mn-lt"/>
          <a:ea typeface="+mn-ea"/>
          <a:cs typeface="+mn-cs"/>
        </a:defRPr>
      </a:lvl3pPr>
      <a:lvl4pPr marL="1397519" algn="l" defTabSz="931680" rtl="0" eaLnBrk="1" latinLnBrk="0" hangingPunct="1">
        <a:defRPr kumimoji="1" sz="1837" kern="1200">
          <a:solidFill>
            <a:schemeClr val="tx1"/>
          </a:solidFill>
          <a:latin typeface="+mn-lt"/>
          <a:ea typeface="+mn-ea"/>
          <a:cs typeface="+mn-cs"/>
        </a:defRPr>
      </a:lvl4pPr>
      <a:lvl5pPr marL="1863352" algn="l" defTabSz="931680" rtl="0" eaLnBrk="1" latinLnBrk="0" hangingPunct="1">
        <a:defRPr kumimoji="1" sz="1837" kern="1200">
          <a:solidFill>
            <a:schemeClr val="tx1"/>
          </a:solidFill>
          <a:latin typeface="+mn-lt"/>
          <a:ea typeface="+mn-ea"/>
          <a:cs typeface="+mn-cs"/>
        </a:defRPr>
      </a:lvl5pPr>
      <a:lvl6pPr marL="2329194" algn="l" defTabSz="931680" rtl="0" eaLnBrk="1" latinLnBrk="0" hangingPunct="1">
        <a:defRPr kumimoji="1" sz="1837" kern="1200">
          <a:solidFill>
            <a:schemeClr val="tx1"/>
          </a:solidFill>
          <a:latin typeface="+mn-lt"/>
          <a:ea typeface="+mn-ea"/>
          <a:cs typeface="+mn-cs"/>
        </a:defRPr>
      </a:lvl6pPr>
      <a:lvl7pPr marL="2795032" algn="l" defTabSz="931680" rtl="0" eaLnBrk="1" latinLnBrk="0" hangingPunct="1">
        <a:defRPr kumimoji="1" sz="1837" kern="1200">
          <a:solidFill>
            <a:schemeClr val="tx1"/>
          </a:solidFill>
          <a:latin typeface="+mn-lt"/>
          <a:ea typeface="+mn-ea"/>
          <a:cs typeface="+mn-cs"/>
        </a:defRPr>
      </a:lvl7pPr>
      <a:lvl8pPr marL="3260870" algn="l" defTabSz="931680" rtl="0" eaLnBrk="1" latinLnBrk="0" hangingPunct="1">
        <a:defRPr kumimoji="1" sz="1837" kern="1200">
          <a:solidFill>
            <a:schemeClr val="tx1"/>
          </a:solidFill>
          <a:latin typeface="+mn-lt"/>
          <a:ea typeface="+mn-ea"/>
          <a:cs typeface="+mn-cs"/>
        </a:defRPr>
      </a:lvl8pPr>
      <a:lvl9pPr marL="3726710" algn="l" defTabSz="931680" rtl="0" eaLnBrk="1" latinLnBrk="0" hangingPunct="1">
        <a:defRPr kumimoji="1" sz="183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A62B5E-34F0-4F3F-A77C-4E5618D1EDE2}"/>
              </a:ext>
            </a:extLst>
          </p:cNvPr>
          <p:cNvSpPr>
            <a:spLocks noGrp="1"/>
          </p:cNvSpPr>
          <p:nvPr>
            <p:ph type="title"/>
          </p:nvPr>
        </p:nvSpPr>
        <p:spPr/>
        <p:txBody>
          <a:bodyPr/>
          <a:lstStyle/>
          <a:p>
            <a:pPr>
              <a:lnSpc>
                <a:spcPct val="110000"/>
              </a:lnSpc>
              <a:spcBef>
                <a:spcPts val="500"/>
              </a:spcBef>
            </a:pPr>
            <a:r>
              <a:rPr lang="ja-JP" altLang="en-US" dirty="0"/>
              <a:t>応募シート</a:t>
            </a:r>
            <a:endParaRPr kumimoji="1" lang="ja-JP" altLang="en-US" dirty="0"/>
          </a:p>
        </p:txBody>
      </p:sp>
      <p:pic>
        <p:nvPicPr>
          <p:cNvPr id="6" name="図 5">
            <a:extLst>
              <a:ext uri="{FF2B5EF4-FFF2-40B4-BE49-F238E27FC236}">
                <a16:creationId xmlns:a16="http://schemas.microsoft.com/office/drawing/2014/main" id="{10F9F2F9-6D59-30C7-F6A1-637F7AAAD266}"/>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a:stretch/>
        </p:blipFill>
        <p:spPr>
          <a:xfrm>
            <a:off x="8818657" y="18512"/>
            <a:ext cx="2907252" cy="540000"/>
          </a:xfrm>
          <a:prstGeom prst="rect">
            <a:avLst/>
          </a:prstGeom>
        </p:spPr>
      </p:pic>
      <p:graphicFrame>
        <p:nvGraphicFramePr>
          <p:cNvPr id="7" name="表 6">
            <a:extLst>
              <a:ext uri="{FF2B5EF4-FFF2-40B4-BE49-F238E27FC236}">
                <a16:creationId xmlns:a16="http://schemas.microsoft.com/office/drawing/2014/main" id="{BA8BC955-1789-DCE1-497B-E6C853CE9454}"/>
              </a:ext>
            </a:extLst>
          </p:cNvPr>
          <p:cNvGraphicFramePr>
            <a:graphicFrameLocks noGrp="1"/>
          </p:cNvGraphicFramePr>
          <p:nvPr>
            <p:extLst>
              <p:ext uri="{D42A27DB-BD31-4B8C-83A1-F6EECF244321}">
                <p14:modId xmlns:p14="http://schemas.microsoft.com/office/powerpoint/2010/main" val="1283105741"/>
              </p:ext>
            </p:extLst>
          </p:nvPr>
        </p:nvGraphicFramePr>
        <p:xfrm>
          <a:off x="227554" y="1509588"/>
          <a:ext cx="11750601" cy="4754880"/>
        </p:xfrm>
        <a:graphic>
          <a:graphicData uri="http://schemas.openxmlformats.org/drawingml/2006/table">
            <a:tbl>
              <a:tblPr firstRow="1" bandRow="1">
                <a:tableStyleId>{5C22544A-7EE6-4342-B048-85BDC9FD1C3A}</a:tableStyleId>
              </a:tblPr>
              <a:tblGrid>
                <a:gridCol w="437211">
                  <a:extLst>
                    <a:ext uri="{9D8B030D-6E8A-4147-A177-3AD203B41FA5}">
                      <a16:colId xmlns:a16="http://schemas.microsoft.com/office/drawing/2014/main" val="3351516751"/>
                    </a:ext>
                  </a:extLst>
                </a:gridCol>
                <a:gridCol w="2704590">
                  <a:extLst>
                    <a:ext uri="{9D8B030D-6E8A-4147-A177-3AD203B41FA5}">
                      <a16:colId xmlns:a16="http://schemas.microsoft.com/office/drawing/2014/main" val="1201977264"/>
                    </a:ext>
                  </a:extLst>
                </a:gridCol>
                <a:gridCol w="8608800">
                  <a:extLst>
                    <a:ext uri="{9D8B030D-6E8A-4147-A177-3AD203B41FA5}">
                      <a16:colId xmlns:a16="http://schemas.microsoft.com/office/drawing/2014/main" val="3211709631"/>
                    </a:ext>
                  </a:extLst>
                </a:gridCol>
              </a:tblGrid>
              <a:tr h="194908">
                <a:tc gridSpan="2">
                  <a:txBody>
                    <a:bodyPr/>
                    <a:lstStyle/>
                    <a:p>
                      <a:pPr algn="ctr"/>
                      <a:r>
                        <a:rPr kumimoji="1" lang="ja-JP" altLang="en-US" sz="1200" dirty="0">
                          <a:latin typeface="+mn-ea"/>
                          <a:ea typeface="+mn-ea"/>
                        </a:rPr>
                        <a:t>項目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hMerge="1">
                  <a:txBody>
                    <a:bodyPr/>
                    <a:lstStyle/>
                    <a:p>
                      <a:pPr algn="ctr"/>
                      <a:r>
                        <a:rPr kumimoji="1" lang="ja-JP" altLang="en-US" sz="1000" dirty="0">
                          <a:latin typeface="+mn-ea"/>
                          <a:ea typeface="+mn-ea"/>
                        </a:rPr>
                        <a:t>項目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r>
                        <a:rPr kumimoji="1" lang="ja-JP" altLang="en-US" sz="1200" dirty="0">
                          <a:latin typeface="+mn-ea"/>
                          <a:ea typeface="+mn-ea"/>
                        </a:rPr>
                        <a:t>入力欄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2517018343"/>
                  </a:ext>
                </a:extLst>
              </a:tr>
              <a:tr h="194908">
                <a:tc rowSpan="3">
                  <a:txBody>
                    <a:bodyPr/>
                    <a:lstStyle/>
                    <a:p>
                      <a:pPr algn="ctr"/>
                      <a:r>
                        <a:rPr kumimoji="1" lang="ja-JP" altLang="en-US" sz="1200" b="1" dirty="0">
                          <a:solidFill>
                            <a:schemeClr val="bg1"/>
                          </a:solidFill>
                          <a:latin typeface="+mn-ea"/>
                          <a:ea typeface="+mn-ea"/>
                        </a:rPr>
                        <a:t>応募内容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r>
                        <a:rPr kumimoji="1" lang="ja-JP" altLang="en-US" sz="1200" b="1" dirty="0">
                          <a:solidFill>
                            <a:schemeClr val="bg1"/>
                          </a:solidFill>
                          <a:latin typeface="+mn-ea"/>
                          <a:ea typeface="+mn-ea"/>
                        </a:rPr>
                        <a:t>応募タイトル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r>
                        <a:rPr kumimoji="1" lang="ja-JP" altLang="en-US" sz="1200" dirty="0">
                          <a:latin typeface="+mn-ea"/>
                          <a:ea typeface="+mn-ea"/>
                        </a:rPr>
                        <a:t>応募タイトル名をご記入ください。</a:t>
                      </a:r>
                      <a:endParaRPr kumimoji="1" lang="en-US" altLang="ja-JP" sz="12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86108701"/>
                  </a:ext>
                </a:extLst>
              </a:tr>
              <a:tr h="1313593">
                <a:tc vMerge="1">
                  <a:txBody>
                    <a:bodyPr/>
                    <a:lstStyle/>
                    <a:p>
                      <a:endParaRPr kumimoji="1" lang="ja-JP" altLang="en-US" sz="10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1" dirty="0">
                          <a:solidFill>
                            <a:schemeClr val="bg1"/>
                          </a:solidFill>
                          <a:latin typeface="+mn-ea"/>
                          <a:ea typeface="+mn-ea"/>
                        </a:rPr>
                        <a:t>応募内容サマリ</a:t>
                      </a:r>
                      <a:r>
                        <a:rPr kumimoji="1" lang="en-US" altLang="ja-JP" sz="1200" b="1" dirty="0">
                          <a:solidFill>
                            <a:schemeClr val="bg1"/>
                          </a:solidFill>
                          <a:latin typeface="+mn-ea"/>
                          <a:ea typeface="+mn-ea"/>
                        </a:rPr>
                        <a:t>(</a:t>
                      </a:r>
                      <a:r>
                        <a:rPr kumimoji="1" lang="ja-JP" altLang="en-US" sz="1200" b="1" dirty="0">
                          <a:solidFill>
                            <a:schemeClr val="bg1"/>
                          </a:solidFill>
                          <a:latin typeface="+mn-ea"/>
                          <a:ea typeface="+mn-ea"/>
                        </a:rPr>
                        <a:t>目安</a:t>
                      </a:r>
                      <a:r>
                        <a:rPr kumimoji="1" lang="en-US" altLang="ja-JP" sz="1200" b="1" dirty="0">
                          <a:solidFill>
                            <a:schemeClr val="bg1"/>
                          </a:solidFill>
                          <a:latin typeface="+mn-ea"/>
                          <a:ea typeface="+mn-ea"/>
                        </a:rPr>
                        <a:t>800</a:t>
                      </a:r>
                      <a:r>
                        <a:rPr kumimoji="1" lang="ja-JP" altLang="en-US" sz="1200" b="1" dirty="0">
                          <a:solidFill>
                            <a:schemeClr val="bg1"/>
                          </a:solidFill>
                          <a:latin typeface="+mn-ea"/>
                          <a:ea typeface="+mn-ea"/>
                        </a:rPr>
                        <a:t>字</a:t>
                      </a:r>
                      <a:r>
                        <a:rPr kumimoji="1" lang="en-US" altLang="ja-JP" sz="1200" b="1" dirty="0">
                          <a:solidFill>
                            <a:schemeClr val="bg1"/>
                          </a:solidFill>
                          <a:latin typeface="+mn-ea"/>
                          <a:ea typeface="+mn-ea"/>
                        </a:rPr>
                        <a:t>)</a:t>
                      </a:r>
                      <a:endParaRPr kumimoji="1" lang="ja-JP" altLang="en-US" sz="1200" b="1" dirty="0">
                        <a:solidFill>
                          <a:schemeClr val="bg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r>
                        <a:rPr kumimoji="1" lang="ja-JP" altLang="en-US" sz="1200" dirty="0">
                          <a:latin typeface="+mn-ea"/>
                          <a:ea typeface="+mn-ea"/>
                        </a:rPr>
                        <a:t>「課題設定」「実装の工夫」「インパクト」「ガバナンス」「将来性」という審査基準のポイントをおさえながら、まとめてください。</a:t>
                      </a:r>
                      <a:endParaRPr kumimoji="1" lang="en-US" altLang="ja-JP" sz="1200" dirty="0">
                        <a:latin typeface="+mn-ea"/>
                        <a:ea typeface="+mn-ea"/>
                      </a:endParaRPr>
                    </a:p>
                    <a:p>
                      <a:endParaRPr kumimoji="1" lang="en-US" altLang="ja-JP" sz="1200" dirty="0">
                        <a:latin typeface="+mn-ea"/>
                        <a:ea typeface="+mn-ea"/>
                      </a:endParaRPr>
                    </a:p>
                    <a:p>
                      <a:endParaRPr kumimoji="1" lang="en-US" altLang="ja-JP" sz="1200" dirty="0">
                        <a:latin typeface="+mn-ea"/>
                        <a:ea typeface="+mn-ea"/>
                      </a:endParaRPr>
                    </a:p>
                    <a:p>
                      <a:endParaRPr kumimoji="1" lang="en-US" altLang="ja-JP" sz="1200" dirty="0">
                        <a:latin typeface="+mn-ea"/>
                        <a:ea typeface="+mn-ea"/>
                      </a:endParaRPr>
                    </a:p>
                    <a:p>
                      <a:endParaRPr kumimoji="1" lang="ja-JP" altLang="en-US" sz="1200" dirty="0">
                        <a:latin typeface="+mn-ea"/>
                        <a:ea typeface="+mn-ea"/>
                      </a:endParaRPr>
                    </a:p>
                    <a:p>
                      <a:endParaRPr kumimoji="1" lang="ja-JP" altLang="en-US" sz="1200" dirty="0">
                        <a:latin typeface="+mn-ea"/>
                        <a:ea typeface="+mn-ea"/>
                      </a:endParaRPr>
                    </a:p>
                    <a:p>
                      <a:endParaRPr kumimoji="1" lang="ja-JP" altLang="en-US" sz="1200" dirty="0">
                        <a:latin typeface="+mn-ea"/>
                        <a:ea typeface="+mn-ea"/>
                      </a:endParaRPr>
                    </a:p>
                    <a:p>
                      <a:endParaRPr kumimoji="1" lang="ja-JP" altLang="en-US" sz="1200" dirty="0">
                        <a:latin typeface="+mn-ea"/>
                        <a:ea typeface="+mn-ea"/>
                      </a:endParaRPr>
                    </a:p>
                    <a:p>
                      <a:endParaRPr kumimoji="1" lang="ja-JP" altLang="en-US" sz="1200" dirty="0">
                        <a:latin typeface="+mn-ea"/>
                        <a:ea typeface="+mn-ea"/>
                      </a:endParaRPr>
                    </a:p>
                    <a:p>
                      <a:endParaRPr kumimoji="1" lang="ja-JP" altLang="en-US" sz="1200" dirty="0">
                        <a:latin typeface="+mn-ea"/>
                        <a:ea typeface="+mn-ea"/>
                      </a:endParaRPr>
                    </a:p>
                    <a:p>
                      <a:endParaRPr kumimoji="1" lang="ja-JP" altLang="en-US" sz="1200" dirty="0">
                        <a:latin typeface="+mn-ea"/>
                        <a:ea typeface="+mn-ea"/>
                      </a:endParaRPr>
                    </a:p>
                    <a:p>
                      <a:endParaRPr kumimoji="1" lang="en-US" altLang="ja-JP" sz="12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48949034"/>
                  </a:ext>
                </a:extLst>
              </a:tr>
              <a:tr h="438544">
                <a:tc vMerge="1">
                  <a:txBody>
                    <a:bodyPr/>
                    <a:lstStyle/>
                    <a:p>
                      <a:endParaRPr kumimoji="1" lang="ja-JP" altLang="en-US" sz="10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1" dirty="0">
                          <a:solidFill>
                            <a:schemeClr val="bg1"/>
                          </a:solidFill>
                          <a:latin typeface="+mn-ea"/>
                          <a:ea typeface="+mn-ea"/>
                        </a:rPr>
                        <a:t>事業領域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r>
                        <a:rPr kumimoji="1" lang="ja-JP" altLang="en-US" sz="1200" b="0" dirty="0">
                          <a:latin typeface="+mn-ea"/>
                          <a:ea typeface="+mn-ea"/>
                        </a:rPr>
                        <a:t>今回の応募内容に最も近い事業領域について、下記から選択ください。</a:t>
                      </a:r>
                      <a:endParaRPr kumimoji="1" lang="en-US" altLang="ja-JP" sz="1200" b="1" dirty="0">
                        <a:latin typeface="+mn-ea"/>
                        <a:ea typeface="+mn-ea"/>
                      </a:endParaRPr>
                    </a:p>
                    <a:p>
                      <a:r>
                        <a:rPr kumimoji="1" lang="ja-JP" altLang="en-US" sz="1200" dirty="0">
                          <a:latin typeface="+mn-ea"/>
                          <a:ea typeface="+mn-ea"/>
                        </a:rPr>
                        <a:t>「農業・林業・漁業・鉱業」「建設業」「製造業」「</a:t>
                      </a:r>
                      <a:r>
                        <a:rPr lang="ja-JP" altLang="en-US" sz="1200" dirty="0"/>
                        <a:t>電気・ガス・熱供給・水道業</a:t>
                      </a:r>
                      <a:r>
                        <a:rPr kumimoji="1" lang="ja-JP" altLang="en-US" sz="1200" dirty="0">
                          <a:latin typeface="+mn-ea"/>
                          <a:ea typeface="+mn-ea"/>
                        </a:rPr>
                        <a:t>」「情報通信業」「運輸業・郵便業」「卸売業・小売業」「金融業・保険業」「不動産業・物品賃貸業」「学術研究・専門・技術サービス業」「</a:t>
                      </a:r>
                      <a:r>
                        <a:rPr lang="ja-JP" altLang="en-US" sz="1200" dirty="0"/>
                        <a:t>生活関連サービス業・娯楽業</a:t>
                      </a:r>
                      <a:r>
                        <a:rPr kumimoji="1" lang="ja-JP" altLang="en-US" sz="1200" dirty="0">
                          <a:latin typeface="+mn-ea"/>
                          <a:ea typeface="+mn-ea"/>
                        </a:rPr>
                        <a:t>」「教育・学習支援業」「医療・福祉」「複合サービス事業」「公務」「そのほか」</a:t>
                      </a:r>
                      <a:endParaRPr lang="en-US" altLang="zh-TW"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54656868"/>
                  </a:ext>
                </a:extLst>
              </a:tr>
              <a:tr h="194908">
                <a:tc rowSpan="4">
                  <a:txBody>
                    <a:bodyPr/>
                    <a:lstStyle/>
                    <a:p>
                      <a:pPr algn="ctr"/>
                      <a:r>
                        <a:rPr kumimoji="1" lang="ja-JP" altLang="en-US" sz="1200" b="1" dirty="0">
                          <a:solidFill>
                            <a:schemeClr val="bg1"/>
                          </a:solidFill>
                          <a:latin typeface="+mn-ea"/>
                          <a:ea typeface="+mn-ea"/>
                        </a:rPr>
                        <a:t>応募者情報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r>
                        <a:rPr kumimoji="1" lang="ja-JP" altLang="en-US" sz="1200" b="1" dirty="0">
                          <a:solidFill>
                            <a:schemeClr val="bg1"/>
                          </a:solidFill>
                          <a:latin typeface="+mn-ea"/>
                          <a:ea typeface="+mn-ea"/>
                        </a:rPr>
                        <a:t>代表法人名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r>
                        <a:rPr kumimoji="1" lang="ja-JP" altLang="en-US" sz="1200" dirty="0">
                          <a:latin typeface="+mn-ea"/>
                          <a:ea typeface="+mn-ea"/>
                        </a:rPr>
                        <a:t>代表法人名をご記入ください。</a:t>
                      </a:r>
                      <a:endParaRPr kumimoji="1" lang="en-US" altLang="ja-JP" sz="12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469748"/>
                  </a:ext>
                </a:extLst>
              </a:tr>
              <a:tr h="194908">
                <a:tc vMerge="1">
                  <a:txBody>
                    <a:bodyPr/>
                    <a:lstStyle/>
                    <a:p>
                      <a:endParaRPr kumimoji="1" lang="ja-JP" altLang="en-US" sz="10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1" dirty="0">
                          <a:solidFill>
                            <a:schemeClr val="bg1"/>
                          </a:solidFill>
                          <a:latin typeface="+mn-ea"/>
                          <a:ea typeface="+mn-ea"/>
                        </a:rPr>
                        <a:t>代表法人連絡担当者名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l" defTabSz="931680" rtl="0" eaLnBrk="1" fontAlgn="auto" latinLnBrk="0" hangingPunct="1">
                        <a:lnSpc>
                          <a:spcPct val="100000"/>
                        </a:lnSpc>
                        <a:spcBef>
                          <a:spcPts val="0"/>
                        </a:spcBef>
                        <a:spcAft>
                          <a:spcPts val="0"/>
                        </a:spcAft>
                        <a:buClrTx/>
                        <a:buSzTx/>
                        <a:buFontTx/>
                        <a:buNone/>
                        <a:tabLst/>
                        <a:defRPr/>
                      </a:pPr>
                      <a:r>
                        <a:rPr kumimoji="1" lang="ja-JP" altLang="en-US" sz="1200" dirty="0">
                          <a:latin typeface="+mn-ea"/>
                          <a:ea typeface="+mn-ea"/>
                        </a:rPr>
                        <a:t>連絡担当者名をご記入ください。</a:t>
                      </a:r>
                      <a:endParaRPr kumimoji="1" lang="en-US" altLang="ja-JP" sz="12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8093642"/>
                  </a:ext>
                </a:extLst>
              </a:tr>
              <a:tr h="194908">
                <a:tc vMerge="1">
                  <a:txBody>
                    <a:bodyPr/>
                    <a:lstStyle/>
                    <a:p>
                      <a:endParaRPr kumimoji="1" lang="ja-JP" altLang="en-US" sz="10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1" dirty="0">
                          <a:solidFill>
                            <a:schemeClr val="bg1"/>
                          </a:solidFill>
                          <a:latin typeface="+mn-ea"/>
                          <a:ea typeface="+mn-ea"/>
                        </a:rPr>
                        <a:t>代表法人連絡担当者所属部署</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l" defTabSz="931680" rtl="0" eaLnBrk="1" fontAlgn="auto" latinLnBrk="0" hangingPunct="1">
                        <a:lnSpc>
                          <a:spcPct val="100000"/>
                        </a:lnSpc>
                        <a:spcBef>
                          <a:spcPts val="0"/>
                        </a:spcBef>
                        <a:spcAft>
                          <a:spcPts val="0"/>
                        </a:spcAft>
                        <a:buClrTx/>
                        <a:buSzTx/>
                        <a:buFontTx/>
                        <a:buNone/>
                        <a:tabLst/>
                        <a:defRPr/>
                      </a:pPr>
                      <a:r>
                        <a:rPr kumimoji="1" lang="ja-JP" altLang="en-US" sz="1200" dirty="0">
                          <a:latin typeface="+mn-ea"/>
                          <a:ea typeface="+mn-ea"/>
                        </a:rPr>
                        <a:t>連絡担当者の所属部署名をご記入ください。</a:t>
                      </a:r>
                      <a:endParaRPr kumimoji="1" lang="en-US" altLang="ja-JP" sz="12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6254564"/>
                  </a:ext>
                </a:extLst>
              </a:tr>
              <a:tr h="194908">
                <a:tc vMerge="1">
                  <a:txBody>
                    <a:bodyPr/>
                    <a:lstStyle/>
                    <a:p>
                      <a:endParaRPr kumimoji="1" lang="ja-JP" altLang="en-US" sz="10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1" dirty="0">
                          <a:solidFill>
                            <a:schemeClr val="bg1"/>
                          </a:solidFill>
                          <a:latin typeface="+mn-ea"/>
                          <a:ea typeface="+mn-ea"/>
                        </a:rPr>
                        <a:t>共同法人名（複数の場合は列記）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l" defTabSz="931680" rtl="0" eaLnBrk="1" fontAlgn="auto" latinLnBrk="0" hangingPunct="1">
                        <a:lnSpc>
                          <a:spcPct val="100000"/>
                        </a:lnSpc>
                        <a:spcBef>
                          <a:spcPts val="0"/>
                        </a:spcBef>
                        <a:spcAft>
                          <a:spcPts val="0"/>
                        </a:spcAft>
                        <a:buClrTx/>
                        <a:buSzTx/>
                        <a:buFontTx/>
                        <a:buNone/>
                        <a:tabLst/>
                        <a:defRPr/>
                      </a:pPr>
                      <a:r>
                        <a:rPr kumimoji="1" lang="ja-JP" altLang="en-US" sz="1200" dirty="0">
                          <a:latin typeface="+mn-ea"/>
                          <a:ea typeface="+mn-ea"/>
                        </a:rPr>
                        <a:t>共同法人がある場合はご記入ください。</a:t>
                      </a:r>
                      <a:endParaRPr kumimoji="1" lang="en-US" altLang="ja-JP" sz="12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8852049"/>
                  </a:ext>
                </a:extLst>
              </a:tr>
            </a:tbl>
          </a:graphicData>
        </a:graphic>
      </p:graphicFrame>
      <p:sp>
        <p:nvSpPr>
          <p:cNvPr id="5" name="タイトル 1">
            <a:extLst>
              <a:ext uri="{FF2B5EF4-FFF2-40B4-BE49-F238E27FC236}">
                <a16:creationId xmlns:a16="http://schemas.microsoft.com/office/drawing/2014/main" id="{96006D24-2232-72BA-3FA4-E20C3A7CAC31}"/>
              </a:ext>
            </a:extLst>
          </p:cNvPr>
          <p:cNvSpPr txBox="1">
            <a:spLocks/>
          </p:cNvSpPr>
          <p:nvPr/>
        </p:nvSpPr>
        <p:spPr>
          <a:xfrm>
            <a:off x="126532" y="723949"/>
            <a:ext cx="11520000" cy="540000"/>
          </a:xfrm>
          <a:prstGeom prst="rect">
            <a:avLst/>
          </a:prstGeom>
        </p:spPr>
        <p:txBody>
          <a:bodyPr lIns="0" tIns="72000" rIns="0" bIns="72000" anchor="ctr"/>
          <a:lstStyle>
            <a:lvl1pPr algn="l" defTabSz="910286" rtl="0" eaLnBrk="1" fontAlgn="base" hangingPunct="1">
              <a:lnSpc>
                <a:spcPct val="110000"/>
              </a:lnSpc>
              <a:spcBef>
                <a:spcPts val="500"/>
              </a:spcBef>
              <a:spcAft>
                <a:spcPct val="0"/>
              </a:spcAft>
              <a:defRPr kumimoji="1" sz="2800" b="1">
                <a:solidFill>
                  <a:srgbClr val="404040"/>
                </a:solidFill>
                <a:latin typeface="Meiryo UI"/>
                <a:ea typeface="Meiryo UI"/>
                <a:cs typeface="Meiryo UI" pitchFamily="50" charset="-128"/>
                <a:sym typeface="Meiryo UI"/>
              </a:defRPr>
            </a:lvl1pPr>
            <a:lvl2pPr algn="l" defTabSz="910286" rtl="0" eaLnBrk="1" fontAlgn="base" hangingPunct="1">
              <a:spcBef>
                <a:spcPct val="0"/>
              </a:spcBef>
              <a:spcAft>
                <a:spcPct val="0"/>
              </a:spcAft>
              <a:defRPr kumimoji="1" sz="1939" b="1">
                <a:solidFill>
                  <a:schemeClr val="tx2"/>
                </a:solidFill>
                <a:latin typeface="Meiryo UI" pitchFamily="50" charset="-128"/>
                <a:ea typeface="Meiryo UI" pitchFamily="50" charset="-128"/>
                <a:cs typeface="Meiryo UI" pitchFamily="50" charset="-128"/>
                <a:sym typeface="Meiryo UI" panose="020B0604030504040204" pitchFamily="50" charset="-128"/>
              </a:defRPr>
            </a:lvl2pPr>
            <a:lvl3pPr algn="l" defTabSz="910286" rtl="0" eaLnBrk="1" fontAlgn="base" hangingPunct="1">
              <a:spcBef>
                <a:spcPct val="0"/>
              </a:spcBef>
              <a:spcAft>
                <a:spcPct val="0"/>
              </a:spcAft>
              <a:defRPr kumimoji="1" sz="1939" b="1">
                <a:solidFill>
                  <a:schemeClr val="tx2"/>
                </a:solidFill>
                <a:latin typeface="Meiryo UI" pitchFamily="50" charset="-128"/>
                <a:ea typeface="Meiryo UI" pitchFamily="50" charset="-128"/>
                <a:cs typeface="Meiryo UI" pitchFamily="50" charset="-128"/>
                <a:sym typeface="Meiryo UI" panose="020B0604030504040204" pitchFamily="50" charset="-128"/>
              </a:defRPr>
            </a:lvl3pPr>
            <a:lvl4pPr algn="l" defTabSz="910286" rtl="0" eaLnBrk="1" fontAlgn="base" hangingPunct="1">
              <a:spcBef>
                <a:spcPct val="0"/>
              </a:spcBef>
              <a:spcAft>
                <a:spcPct val="0"/>
              </a:spcAft>
              <a:defRPr kumimoji="1" sz="1939" b="1">
                <a:solidFill>
                  <a:schemeClr val="tx2"/>
                </a:solidFill>
                <a:latin typeface="Meiryo UI" pitchFamily="50" charset="-128"/>
                <a:ea typeface="Meiryo UI" pitchFamily="50" charset="-128"/>
                <a:cs typeface="Meiryo UI" pitchFamily="50" charset="-128"/>
                <a:sym typeface="Meiryo UI" panose="020B0604030504040204" pitchFamily="50" charset="-128"/>
              </a:defRPr>
            </a:lvl4pPr>
            <a:lvl5pPr algn="l" defTabSz="910286" rtl="0" eaLnBrk="1" fontAlgn="base" hangingPunct="1">
              <a:spcBef>
                <a:spcPct val="0"/>
              </a:spcBef>
              <a:spcAft>
                <a:spcPct val="0"/>
              </a:spcAft>
              <a:defRPr kumimoji="1" sz="1939" b="1">
                <a:solidFill>
                  <a:schemeClr val="tx2"/>
                </a:solidFill>
                <a:latin typeface="Meiryo UI" pitchFamily="50" charset="-128"/>
                <a:ea typeface="Meiryo UI" pitchFamily="50" charset="-128"/>
                <a:cs typeface="Meiryo UI" pitchFamily="50" charset="-128"/>
                <a:sym typeface="Meiryo UI" panose="020B0604030504040204" pitchFamily="50" charset="-128"/>
              </a:defRPr>
            </a:lvl5pPr>
            <a:lvl6pPr marL="465831" algn="l" defTabSz="912266" rtl="0" eaLnBrk="1" fontAlgn="base" hangingPunct="1">
              <a:spcBef>
                <a:spcPct val="0"/>
              </a:spcBef>
              <a:spcAft>
                <a:spcPct val="0"/>
              </a:spcAft>
              <a:defRPr kumimoji="1" sz="1939" b="1">
                <a:solidFill>
                  <a:schemeClr val="tx2"/>
                </a:solidFill>
                <a:latin typeface="Arial" charset="0"/>
                <a:ea typeface="ＭＳ Ｐゴシック" charset="-128"/>
              </a:defRPr>
            </a:lvl6pPr>
            <a:lvl7pPr marL="931680" algn="l" defTabSz="912266" rtl="0" eaLnBrk="1" fontAlgn="base" hangingPunct="1">
              <a:spcBef>
                <a:spcPct val="0"/>
              </a:spcBef>
              <a:spcAft>
                <a:spcPct val="0"/>
              </a:spcAft>
              <a:defRPr kumimoji="1" sz="1939" b="1">
                <a:solidFill>
                  <a:schemeClr val="tx2"/>
                </a:solidFill>
                <a:latin typeface="Arial" charset="0"/>
                <a:ea typeface="ＭＳ Ｐゴシック" charset="-128"/>
              </a:defRPr>
            </a:lvl7pPr>
            <a:lvl8pPr marL="1397519" algn="l" defTabSz="912266" rtl="0" eaLnBrk="1" fontAlgn="base" hangingPunct="1">
              <a:spcBef>
                <a:spcPct val="0"/>
              </a:spcBef>
              <a:spcAft>
                <a:spcPct val="0"/>
              </a:spcAft>
              <a:defRPr kumimoji="1" sz="1939" b="1">
                <a:solidFill>
                  <a:schemeClr val="tx2"/>
                </a:solidFill>
                <a:latin typeface="Arial" charset="0"/>
                <a:ea typeface="ＭＳ Ｐゴシック" charset="-128"/>
              </a:defRPr>
            </a:lvl8pPr>
            <a:lvl9pPr marL="1863352" algn="l" defTabSz="912266" rtl="0" eaLnBrk="1" fontAlgn="base" hangingPunct="1">
              <a:spcBef>
                <a:spcPct val="0"/>
              </a:spcBef>
              <a:spcAft>
                <a:spcPct val="0"/>
              </a:spcAft>
              <a:defRPr kumimoji="1" sz="1939" b="1">
                <a:solidFill>
                  <a:schemeClr val="tx2"/>
                </a:solidFill>
                <a:latin typeface="Arial" charset="0"/>
                <a:ea typeface="ＭＳ Ｐゴシック" charset="-128"/>
              </a:defRPr>
            </a:lvl9pPr>
          </a:lstStyle>
          <a:p>
            <a:pPr algn="ctr"/>
            <a:r>
              <a:rPr lang="ja-JP" altLang="en-US" kern="0" dirty="0"/>
              <a:t>「応募シート」と「取り組み紹介シート」にて、応募ください。</a:t>
            </a:r>
            <a:endParaRPr lang="en-US" altLang="ja-JP" kern="0" dirty="0"/>
          </a:p>
        </p:txBody>
      </p:sp>
      <p:sp>
        <p:nvSpPr>
          <p:cNvPr id="9" name="テキスト ボックス 8">
            <a:extLst>
              <a:ext uri="{FF2B5EF4-FFF2-40B4-BE49-F238E27FC236}">
                <a16:creationId xmlns:a16="http://schemas.microsoft.com/office/drawing/2014/main" id="{68343308-26DB-BBD3-21A4-6A6AD5C7CE60}"/>
              </a:ext>
            </a:extLst>
          </p:cNvPr>
          <p:cNvSpPr txBox="1"/>
          <p:nvPr/>
        </p:nvSpPr>
        <p:spPr>
          <a:xfrm>
            <a:off x="182088" y="6340830"/>
            <a:ext cx="11750601" cy="338554"/>
          </a:xfrm>
          <a:prstGeom prst="rect">
            <a:avLst/>
          </a:prstGeom>
          <a:noFill/>
        </p:spPr>
        <p:txBody>
          <a:bodyPr wrap="square">
            <a:spAutoFit/>
          </a:bodyPr>
          <a:lstStyle/>
          <a:p>
            <a:r>
              <a:rPr lang="ja-JP" altLang="en-US" sz="800" dirty="0"/>
              <a:t>■ご応募に際してご登録いただいた情報は、主催者である一般社団法人</a:t>
            </a:r>
            <a:r>
              <a:rPr lang="en-US" altLang="ja-JP" sz="800" dirty="0"/>
              <a:t>Generative AI Japan</a:t>
            </a:r>
            <a:r>
              <a:rPr lang="ja-JP" altLang="en-US" sz="800" dirty="0"/>
              <a:t>および株式会社日経</a:t>
            </a:r>
            <a:r>
              <a:rPr lang="en-US" altLang="ja-JP" sz="800" dirty="0"/>
              <a:t>BP</a:t>
            </a:r>
            <a:r>
              <a:rPr lang="ja-JP" altLang="en-US" sz="800" dirty="0"/>
              <a:t>が取得し、各自の個人情報保護方針に則りそれぞれの責任において管理されます。</a:t>
            </a:r>
            <a:endParaRPr lang="en-US" altLang="ja-JP" sz="800" dirty="0"/>
          </a:p>
          <a:p>
            <a:r>
              <a:rPr lang="ja-JP" altLang="en-US" sz="800" dirty="0"/>
              <a:t>■ご記入いただいた住所や</a:t>
            </a:r>
            <a:r>
              <a:rPr lang="en-US" altLang="ja-JP" sz="800" dirty="0"/>
              <a:t>e-mail</a:t>
            </a:r>
            <a:r>
              <a:rPr lang="ja-JP" altLang="en-US" sz="800" dirty="0"/>
              <a:t>アドレスなどは、当アワードの運営目的においてのみ利用し、それ以外の目的で利用することはありません。</a:t>
            </a:r>
          </a:p>
        </p:txBody>
      </p:sp>
    </p:spTree>
    <p:extLst>
      <p:ext uri="{BB962C8B-B14F-4D97-AF65-F5344CB8AC3E}">
        <p14:creationId xmlns:p14="http://schemas.microsoft.com/office/powerpoint/2010/main" val="3630659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サブタイトル 2">
            <a:extLst>
              <a:ext uri="{FF2B5EF4-FFF2-40B4-BE49-F238E27FC236}">
                <a16:creationId xmlns:a16="http://schemas.microsoft.com/office/drawing/2014/main" id="{93CADD2C-EE4A-4DE5-9CC5-12677B74EEAF}"/>
              </a:ext>
            </a:extLst>
          </p:cNvPr>
          <p:cNvSpPr txBox="1">
            <a:spLocks/>
          </p:cNvSpPr>
          <p:nvPr/>
        </p:nvSpPr>
        <p:spPr>
          <a:xfrm>
            <a:off x="2783632" y="5270856"/>
            <a:ext cx="6659562" cy="900000"/>
          </a:xfrm>
          <a:prstGeom prst="rect">
            <a:avLst/>
          </a:prstGeom>
        </p:spPr>
        <p:txBody>
          <a:bodyPr anchor="ctr"/>
          <a:lstStyle/>
          <a:p>
            <a:pPr algn="ctr" defTabSz="894115" eaLnBrk="0" fontAlgn="base" hangingPunct="0">
              <a:lnSpc>
                <a:spcPct val="120000"/>
              </a:lnSpc>
              <a:spcAft>
                <a:spcPct val="0"/>
              </a:spcAft>
              <a:buClr>
                <a:srgbClr val="002960"/>
              </a:buClr>
              <a:defRPr/>
            </a:pPr>
            <a:r>
              <a:rPr lang="en-US" altLang="ja-JP" sz="2400" b="1" kern="0" dirty="0">
                <a:solidFill>
                  <a:srgbClr val="404040"/>
                </a:solidFill>
                <a:latin typeface="Meiryo UI"/>
                <a:ea typeface="Meiryo UI"/>
                <a:sym typeface="Meiryo UI"/>
              </a:rPr>
              <a:t>2024/XX/XX</a:t>
            </a:r>
            <a:br>
              <a:rPr lang="en-US" altLang="ja-JP" sz="2400" b="1" kern="0" dirty="0">
                <a:solidFill>
                  <a:srgbClr val="404040"/>
                </a:solidFill>
                <a:latin typeface="Meiryo UI"/>
                <a:ea typeface="Meiryo UI"/>
                <a:sym typeface="Meiryo UI"/>
              </a:rPr>
            </a:br>
            <a:r>
              <a:rPr lang="ja-JP" altLang="en-US" sz="2400" b="1" kern="0" dirty="0">
                <a:solidFill>
                  <a:srgbClr val="404040"/>
                </a:solidFill>
                <a:latin typeface="Meiryo UI"/>
                <a:ea typeface="Meiryo UI"/>
                <a:sym typeface="Meiryo UI"/>
              </a:rPr>
              <a:t>代表法人名、共同法人名</a:t>
            </a:r>
            <a:endParaRPr lang="en-US" altLang="ja-JP" sz="2400" b="1" kern="0" dirty="0">
              <a:solidFill>
                <a:srgbClr val="404040"/>
              </a:solidFill>
              <a:latin typeface="Meiryo UI"/>
              <a:ea typeface="Meiryo UI"/>
              <a:cs typeface="Meiryo UI" pitchFamily="50" charset="-128"/>
              <a:sym typeface="Meiryo UI"/>
            </a:endParaRPr>
          </a:p>
        </p:txBody>
      </p:sp>
      <p:sp>
        <p:nvSpPr>
          <p:cNvPr id="6" name="タイトル 1">
            <a:extLst>
              <a:ext uri="{FF2B5EF4-FFF2-40B4-BE49-F238E27FC236}">
                <a16:creationId xmlns:a16="http://schemas.microsoft.com/office/drawing/2014/main" id="{5A7A239B-5DC0-442F-BF96-5C99D2EAF01A}"/>
              </a:ext>
            </a:extLst>
          </p:cNvPr>
          <p:cNvSpPr txBox="1">
            <a:spLocks/>
          </p:cNvSpPr>
          <p:nvPr/>
        </p:nvSpPr>
        <p:spPr bwMode="auto">
          <a:xfrm>
            <a:off x="1416436" y="1999316"/>
            <a:ext cx="9360000" cy="2159000"/>
          </a:xfrm>
          <a:prstGeom prst="rect">
            <a:avLst/>
          </a:prstGeom>
          <a:solidFill>
            <a:srgbClr val="404040"/>
          </a:solidFill>
        </p:spPr>
        <p:txBody>
          <a:bodyPr vert="horz" wrap="none" lIns="72000" tIns="36000" rIns="72000" bIns="36000" numCol="1" anchor="ctr" anchorCtr="0" compatLnSpc="1">
            <a:prstTxWarp prst="textNoShape">
              <a:avLst/>
            </a:prstTxWarp>
          </a:bodyPr>
          <a:lstStyle/>
          <a:p>
            <a:pPr algn="ctr" defTabSz="911521" eaLnBrk="0" fontAlgn="base" hangingPunct="0">
              <a:spcBef>
                <a:spcPts val="600"/>
              </a:spcBef>
              <a:spcAft>
                <a:spcPct val="0"/>
              </a:spcAft>
              <a:defRPr/>
            </a:pPr>
            <a:r>
              <a:rPr lang="ja-JP" altLang="en-US" sz="4800" b="1" kern="0" dirty="0">
                <a:solidFill>
                  <a:schemeClr val="bg1"/>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rPr>
              <a:t>タイトル</a:t>
            </a:r>
            <a:endParaRPr lang="en-US" altLang="ja-JP" sz="4800" b="1" kern="0" dirty="0">
              <a:solidFill>
                <a:schemeClr val="bg1"/>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3" name="タイトル 1">
            <a:extLst>
              <a:ext uri="{FF2B5EF4-FFF2-40B4-BE49-F238E27FC236}">
                <a16:creationId xmlns:a16="http://schemas.microsoft.com/office/drawing/2014/main" id="{99C5324E-F145-F565-F3FC-EB7B1615CFFF}"/>
              </a:ext>
            </a:extLst>
          </p:cNvPr>
          <p:cNvSpPr txBox="1">
            <a:spLocks/>
          </p:cNvSpPr>
          <p:nvPr/>
        </p:nvSpPr>
        <p:spPr>
          <a:xfrm>
            <a:off x="353413" y="4350275"/>
            <a:ext cx="11520000" cy="540000"/>
          </a:xfrm>
          <a:prstGeom prst="rect">
            <a:avLst/>
          </a:prstGeom>
        </p:spPr>
        <p:txBody>
          <a:bodyPr lIns="0" tIns="72000" rIns="0" bIns="72000" anchor="ctr"/>
          <a:lstStyle>
            <a:lvl1pPr algn="l" defTabSz="910286" rtl="0" eaLnBrk="1" fontAlgn="base" hangingPunct="1">
              <a:lnSpc>
                <a:spcPct val="110000"/>
              </a:lnSpc>
              <a:spcBef>
                <a:spcPts val="500"/>
              </a:spcBef>
              <a:spcAft>
                <a:spcPct val="0"/>
              </a:spcAft>
              <a:defRPr kumimoji="1" sz="2800" b="1">
                <a:solidFill>
                  <a:srgbClr val="404040"/>
                </a:solidFill>
                <a:latin typeface="Meiryo UI"/>
                <a:ea typeface="Meiryo UI"/>
                <a:cs typeface="Meiryo UI" pitchFamily="50" charset="-128"/>
                <a:sym typeface="Meiryo UI"/>
              </a:defRPr>
            </a:lvl1pPr>
            <a:lvl2pPr algn="l" defTabSz="910286" rtl="0" eaLnBrk="1" fontAlgn="base" hangingPunct="1">
              <a:spcBef>
                <a:spcPct val="0"/>
              </a:spcBef>
              <a:spcAft>
                <a:spcPct val="0"/>
              </a:spcAft>
              <a:defRPr kumimoji="1" sz="1939" b="1">
                <a:solidFill>
                  <a:schemeClr val="tx2"/>
                </a:solidFill>
                <a:latin typeface="Meiryo UI" pitchFamily="50" charset="-128"/>
                <a:ea typeface="Meiryo UI" pitchFamily="50" charset="-128"/>
                <a:cs typeface="Meiryo UI" pitchFamily="50" charset="-128"/>
                <a:sym typeface="Meiryo UI" panose="020B0604030504040204" pitchFamily="50" charset="-128"/>
              </a:defRPr>
            </a:lvl2pPr>
            <a:lvl3pPr algn="l" defTabSz="910286" rtl="0" eaLnBrk="1" fontAlgn="base" hangingPunct="1">
              <a:spcBef>
                <a:spcPct val="0"/>
              </a:spcBef>
              <a:spcAft>
                <a:spcPct val="0"/>
              </a:spcAft>
              <a:defRPr kumimoji="1" sz="1939" b="1">
                <a:solidFill>
                  <a:schemeClr val="tx2"/>
                </a:solidFill>
                <a:latin typeface="Meiryo UI" pitchFamily="50" charset="-128"/>
                <a:ea typeface="Meiryo UI" pitchFamily="50" charset="-128"/>
                <a:cs typeface="Meiryo UI" pitchFamily="50" charset="-128"/>
                <a:sym typeface="Meiryo UI" panose="020B0604030504040204" pitchFamily="50" charset="-128"/>
              </a:defRPr>
            </a:lvl3pPr>
            <a:lvl4pPr algn="l" defTabSz="910286" rtl="0" eaLnBrk="1" fontAlgn="base" hangingPunct="1">
              <a:spcBef>
                <a:spcPct val="0"/>
              </a:spcBef>
              <a:spcAft>
                <a:spcPct val="0"/>
              </a:spcAft>
              <a:defRPr kumimoji="1" sz="1939" b="1">
                <a:solidFill>
                  <a:schemeClr val="tx2"/>
                </a:solidFill>
                <a:latin typeface="Meiryo UI" pitchFamily="50" charset="-128"/>
                <a:ea typeface="Meiryo UI" pitchFamily="50" charset="-128"/>
                <a:cs typeface="Meiryo UI" pitchFamily="50" charset="-128"/>
                <a:sym typeface="Meiryo UI" panose="020B0604030504040204" pitchFamily="50" charset="-128"/>
              </a:defRPr>
            </a:lvl4pPr>
            <a:lvl5pPr algn="l" defTabSz="910286" rtl="0" eaLnBrk="1" fontAlgn="base" hangingPunct="1">
              <a:spcBef>
                <a:spcPct val="0"/>
              </a:spcBef>
              <a:spcAft>
                <a:spcPct val="0"/>
              </a:spcAft>
              <a:defRPr kumimoji="1" sz="1939" b="1">
                <a:solidFill>
                  <a:schemeClr val="tx2"/>
                </a:solidFill>
                <a:latin typeface="Meiryo UI" pitchFamily="50" charset="-128"/>
                <a:ea typeface="Meiryo UI" pitchFamily="50" charset="-128"/>
                <a:cs typeface="Meiryo UI" pitchFamily="50" charset="-128"/>
                <a:sym typeface="Meiryo UI" panose="020B0604030504040204" pitchFamily="50" charset="-128"/>
              </a:defRPr>
            </a:lvl5pPr>
            <a:lvl6pPr marL="465831" algn="l" defTabSz="912266" rtl="0" eaLnBrk="1" fontAlgn="base" hangingPunct="1">
              <a:spcBef>
                <a:spcPct val="0"/>
              </a:spcBef>
              <a:spcAft>
                <a:spcPct val="0"/>
              </a:spcAft>
              <a:defRPr kumimoji="1" sz="1939" b="1">
                <a:solidFill>
                  <a:schemeClr val="tx2"/>
                </a:solidFill>
                <a:latin typeface="Arial" charset="0"/>
                <a:ea typeface="ＭＳ Ｐゴシック" charset="-128"/>
              </a:defRPr>
            </a:lvl6pPr>
            <a:lvl7pPr marL="931680" algn="l" defTabSz="912266" rtl="0" eaLnBrk="1" fontAlgn="base" hangingPunct="1">
              <a:spcBef>
                <a:spcPct val="0"/>
              </a:spcBef>
              <a:spcAft>
                <a:spcPct val="0"/>
              </a:spcAft>
              <a:defRPr kumimoji="1" sz="1939" b="1">
                <a:solidFill>
                  <a:schemeClr val="tx2"/>
                </a:solidFill>
                <a:latin typeface="Arial" charset="0"/>
                <a:ea typeface="ＭＳ Ｐゴシック" charset="-128"/>
              </a:defRPr>
            </a:lvl7pPr>
            <a:lvl8pPr marL="1397519" algn="l" defTabSz="912266" rtl="0" eaLnBrk="1" fontAlgn="base" hangingPunct="1">
              <a:spcBef>
                <a:spcPct val="0"/>
              </a:spcBef>
              <a:spcAft>
                <a:spcPct val="0"/>
              </a:spcAft>
              <a:defRPr kumimoji="1" sz="1939" b="1">
                <a:solidFill>
                  <a:schemeClr val="tx2"/>
                </a:solidFill>
                <a:latin typeface="Arial" charset="0"/>
                <a:ea typeface="ＭＳ Ｐゴシック" charset="-128"/>
              </a:defRPr>
            </a:lvl8pPr>
            <a:lvl9pPr marL="1863352" algn="l" defTabSz="912266" rtl="0" eaLnBrk="1" fontAlgn="base" hangingPunct="1">
              <a:spcBef>
                <a:spcPct val="0"/>
              </a:spcBef>
              <a:spcAft>
                <a:spcPct val="0"/>
              </a:spcAft>
              <a:defRPr kumimoji="1" sz="1939" b="1">
                <a:solidFill>
                  <a:schemeClr val="tx2"/>
                </a:solidFill>
                <a:latin typeface="Arial" charset="0"/>
                <a:ea typeface="ＭＳ Ｐゴシック" charset="-128"/>
              </a:defRPr>
            </a:lvl9pPr>
          </a:lstStyle>
          <a:p>
            <a:pPr algn="ctr"/>
            <a:r>
              <a:rPr lang="ja-JP" altLang="en-US" kern="0" dirty="0"/>
              <a:t>取り組み紹介シートの表紙です</a:t>
            </a:r>
            <a:endParaRPr lang="en-US" altLang="ja-JP" kern="0" dirty="0"/>
          </a:p>
        </p:txBody>
      </p:sp>
    </p:spTree>
    <p:extLst>
      <p:ext uri="{BB962C8B-B14F-4D97-AF65-F5344CB8AC3E}">
        <p14:creationId xmlns:p14="http://schemas.microsoft.com/office/powerpoint/2010/main" val="2729880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A62B5E-34F0-4F3F-A77C-4E5618D1EDE2}"/>
              </a:ext>
            </a:extLst>
          </p:cNvPr>
          <p:cNvSpPr>
            <a:spLocks noGrp="1"/>
          </p:cNvSpPr>
          <p:nvPr>
            <p:ph type="title"/>
          </p:nvPr>
        </p:nvSpPr>
        <p:spPr/>
        <p:txBody>
          <a:bodyPr/>
          <a:lstStyle/>
          <a:p>
            <a:pPr>
              <a:lnSpc>
                <a:spcPct val="110000"/>
              </a:lnSpc>
              <a:spcBef>
                <a:spcPts val="500"/>
              </a:spcBef>
            </a:pPr>
            <a:r>
              <a:rPr lang="ja-JP" altLang="en-US" dirty="0"/>
              <a:t>取り組み紹介シート</a:t>
            </a:r>
            <a:endParaRPr kumimoji="1" lang="ja-JP" altLang="en-US" dirty="0"/>
          </a:p>
        </p:txBody>
      </p:sp>
      <p:sp>
        <p:nvSpPr>
          <p:cNvPr id="3" name="タイトル 1">
            <a:extLst>
              <a:ext uri="{FF2B5EF4-FFF2-40B4-BE49-F238E27FC236}">
                <a16:creationId xmlns:a16="http://schemas.microsoft.com/office/drawing/2014/main" id="{A44A9EED-D1D4-21E3-02A1-7F481A0F4BEC}"/>
              </a:ext>
            </a:extLst>
          </p:cNvPr>
          <p:cNvSpPr txBox="1">
            <a:spLocks/>
          </p:cNvSpPr>
          <p:nvPr/>
        </p:nvSpPr>
        <p:spPr>
          <a:xfrm>
            <a:off x="342855" y="3429000"/>
            <a:ext cx="11520000" cy="540000"/>
          </a:xfrm>
          <a:prstGeom prst="rect">
            <a:avLst/>
          </a:prstGeom>
        </p:spPr>
        <p:txBody>
          <a:bodyPr lIns="0" tIns="72000" rIns="0" bIns="72000" anchor="ctr"/>
          <a:lstStyle>
            <a:lvl1pPr algn="l" defTabSz="910286" rtl="0" eaLnBrk="1" fontAlgn="base" hangingPunct="1">
              <a:lnSpc>
                <a:spcPct val="110000"/>
              </a:lnSpc>
              <a:spcBef>
                <a:spcPts val="500"/>
              </a:spcBef>
              <a:spcAft>
                <a:spcPct val="0"/>
              </a:spcAft>
              <a:defRPr kumimoji="1" sz="2800" b="1">
                <a:solidFill>
                  <a:srgbClr val="404040"/>
                </a:solidFill>
                <a:latin typeface="Meiryo UI"/>
                <a:ea typeface="Meiryo UI"/>
                <a:cs typeface="Meiryo UI" pitchFamily="50" charset="-128"/>
                <a:sym typeface="Meiryo UI"/>
              </a:defRPr>
            </a:lvl1pPr>
            <a:lvl2pPr algn="l" defTabSz="910286" rtl="0" eaLnBrk="1" fontAlgn="base" hangingPunct="1">
              <a:spcBef>
                <a:spcPct val="0"/>
              </a:spcBef>
              <a:spcAft>
                <a:spcPct val="0"/>
              </a:spcAft>
              <a:defRPr kumimoji="1" sz="1939" b="1">
                <a:solidFill>
                  <a:schemeClr val="tx2"/>
                </a:solidFill>
                <a:latin typeface="Meiryo UI" pitchFamily="50" charset="-128"/>
                <a:ea typeface="Meiryo UI" pitchFamily="50" charset="-128"/>
                <a:cs typeface="Meiryo UI" pitchFamily="50" charset="-128"/>
                <a:sym typeface="Meiryo UI" panose="020B0604030504040204" pitchFamily="50" charset="-128"/>
              </a:defRPr>
            </a:lvl2pPr>
            <a:lvl3pPr algn="l" defTabSz="910286" rtl="0" eaLnBrk="1" fontAlgn="base" hangingPunct="1">
              <a:spcBef>
                <a:spcPct val="0"/>
              </a:spcBef>
              <a:spcAft>
                <a:spcPct val="0"/>
              </a:spcAft>
              <a:defRPr kumimoji="1" sz="1939" b="1">
                <a:solidFill>
                  <a:schemeClr val="tx2"/>
                </a:solidFill>
                <a:latin typeface="Meiryo UI" pitchFamily="50" charset="-128"/>
                <a:ea typeface="Meiryo UI" pitchFamily="50" charset="-128"/>
                <a:cs typeface="Meiryo UI" pitchFamily="50" charset="-128"/>
                <a:sym typeface="Meiryo UI" panose="020B0604030504040204" pitchFamily="50" charset="-128"/>
              </a:defRPr>
            </a:lvl3pPr>
            <a:lvl4pPr algn="l" defTabSz="910286" rtl="0" eaLnBrk="1" fontAlgn="base" hangingPunct="1">
              <a:spcBef>
                <a:spcPct val="0"/>
              </a:spcBef>
              <a:spcAft>
                <a:spcPct val="0"/>
              </a:spcAft>
              <a:defRPr kumimoji="1" sz="1939" b="1">
                <a:solidFill>
                  <a:schemeClr val="tx2"/>
                </a:solidFill>
                <a:latin typeface="Meiryo UI" pitchFamily="50" charset="-128"/>
                <a:ea typeface="Meiryo UI" pitchFamily="50" charset="-128"/>
                <a:cs typeface="Meiryo UI" pitchFamily="50" charset="-128"/>
                <a:sym typeface="Meiryo UI" panose="020B0604030504040204" pitchFamily="50" charset="-128"/>
              </a:defRPr>
            </a:lvl4pPr>
            <a:lvl5pPr algn="l" defTabSz="910286" rtl="0" eaLnBrk="1" fontAlgn="base" hangingPunct="1">
              <a:spcBef>
                <a:spcPct val="0"/>
              </a:spcBef>
              <a:spcAft>
                <a:spcPct val="0"/>
              </a:spcAft>
              <a:defRPr kumimoji="1" sz="1939" b="1">
                <a:solidFill>
                  <a:schemeClr val="tx2"/>
                </a:solidFill>
                <a:latin typeface="Meiryo UI" pitchFamily="50" charset="-128"/>
                <a:ea typeface="Meiryo UI" pitchFamily="50" charset="-128"/>
                <a:cs typeface="Meiryo UI" pitchFamily="50" charset="-128"/>
                <a:sym typeface="Meiryo UI" panose="020B0604030504040204" pitchFamily="50" charset="-128"/>
              </a:defRPr>
            </a:lvl5pPr>
            <a:lvl6pPr marL="465831" algn="l" defTabSz="912266" rtl="0" eaLnBrk="1" fontAlgn="base" hangingPunct="1">
              <a:spcBef>
                <a:spcPct val="0"/>
              </a:spcBef>
              <a:spcAft>
                <a:spcPct val="0"/>
              </a:spcAft>
              <a:defRPr kumimoji="1" sz="1939" b="1">
                <a:solidFill>
                  <a:schemeClr val="tx2"/>
                </a:solidFill>
                <a:latin typeface="Arial" charset="0"/>
                <a:ea typeface="ＭＳ Ｐゴシック" charset="-128"/>
              </a:defRPr>
            </a:lvl6pPr>
            <a:lvl7pPr marL="931680" algn="l" defTabSz="912266" rtl="0" eaLnBrk="1" fontAlgn="base" hangingPunct="1">
              <a:spcBef>
                <a:spcPct val="0"/>
              </a:spcBef>
              <a:spcAft>
                <a:spcPct val="0"/>
              </a:spcAft>
              <a:defRPr kumimoji="1" sz="1939" b="1">
                <a:solidFill>
                  <a:schemeClr val="tx2"/>
                </a:solidFill>
                <a:latin typeface="Arial" charset="0"/>
                <a:ea typeface="ＭＳ Ｐゴシック" charset="-128"/>
              </a:defRPr>
            </a:lvl7pPr>
            <a:lvl8pPr marL="1397519" algn="l" defTabSz="912266" rtl="0" eaLnBrk="1" fontAlgn="base" hangingPunct="1">
              <a:spcBef>
                <a:spcPct val="0"/>
              </a:spcBef>
              <a:spcAft>
                <a:spcPct val="0"/>
              </a:spcAft>
              <a:defRPr kumimoji="1" sz="1939" b="1">
                <a:solidFill>
                  <a:schemeClr val="tx2"/>
                </a:solidFill>
                <a:latin typeface="Arial" charset="0"/>
                <a:ea typeface="ＭＳ Ｐゴシック" charset="-128"/>
              </a:defRPr>
            </a:lvl8pPr>
            <a:lvl9pPr marL="1863352" algn="l" defTabSz="912266" rtl="0" eaLnBrk="1" fontAlgn="base" hangingPunct="1">
              <a:spcBef>
                <a:spcPct val="0"/>
              </a:spcBef>
              <a:spcAft>
                <a:spcPct val="0"/>
              </a:spcAft>
              <a:defRPr kumimoji="1" sz="1939" b="1">
                <a:solidFill>
                  <a:schemeClr val="tx2"/>
                </a:solidFill>
                <a:latin typeface="Arial" charset="0"/>
                <a:ea typeface="ＭＳ Ｐゴシック" charset="-128"/>
              </a:defRPr>
            </a:lvl9pPr>
          </a:lstStyle>
          <a:p>
            <a:pPr algn="ctr"/>
            <a:r>
              <a:rPr lang="ja-JP" altLang="en-US" kern="0" dirty="0"/>
              <a:t>こちらのシートをコピーしてご活用ください。</a:t>
            </a:r>
            <a:endParaRPr lang="en-US" altLang="ja-JP" kern="0" dirty="0"/>
          </a:p>
        </p:txBody>
      </p:sp>
    </p:spTree>
    <p:extLst>
      <p:ext uri="{BB962C8B-B14F-4D97-AF65-F5344CB8AC3E}">
        <p14:creationId xmlns:p14="http://schemas.microsoft.com/office/powerpoint/2010/main" val="37597517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Cフォーマット">
  <a:themeElements>
    <a:clrScheme name="DIPフォーマット">
      <a:dk1>
        <a:srgbClr val="404040"/>
      </a:dk1>
      <a:lt1>
        <a:srgbClr val="FFFFFF"/>
      </a:lt1>
      <a:dk2>
        <a:srgbClr val="B2B2B2"/>
      </a:dk2>
      <a:lt2>
        <a:srgbClr val="FFFFFF"/>
      </a:lt2>
      <a:accent1>
        <a:srgbClr val="0070C0"/>
      </a:accent1>
      <a:accent2>
        <a:srgbClr val="00B0F0"/>
      </a:accent2>
      <a:accent3>
        <a:srgbClr val="00B050"/>
      </a:accent3>
      <a:accent4>
        <a:srgbClr val="92D050"/>
      </a:accent4>
      <a:accent5>
        <a:srgbClr val="FFC000"/>
      </a:accent5>
      <a:accent6>
        <a:srgbClr val="C00000"/>
      </a:accent6>
      <a:hlink>
        <a:srgbClr val="0070C0"/>
      </a:hlink>
      <a:folHlink>
        <a:srgbClr val="00B0F0"/>
      </a:folHlink>
    </a:clrScheme>
    <a:fontScheme name="ユーザー定義 2">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28575" cap="flat" cmpd="sng" algn="ctr">
          <a:noFill/>
          <a:prstDash val="solid"/>
          <a:round/>
          <a:headEnd type="none" w="med" len="med"/>
          <a:tailEnd type="none" w="med" len="med"/>
        </a:ln>
        <a:effectLst/>
      </a:spPr>
      <a:bodyPr vert="horz" wrap="none" lIns="90000" tIns="46800" rIns="90000" bIns="46800" numCol="1" rtlCol="0" anchor="ctr" anchorCtr="0" compatLnSpc="1">
        <a:prstTxWarp prst="textNoShape">
          <a:avLst/>
        </a:prstTxWarp>
      </a:bodyPr>
      <a:lstStyle>
        <a:defPPr algn="ctr">
          <a:lnSpc>
            <a:spcPct val="110000"/>
          </a:lnSpc>
          <a:spcBef>
            <a:spcPts val="500"/>
          </a:spcBef>
          <a:defRPr sz="2000" b="1" dirty="0">
            <a:solidFill>
              <a:schemeClr val="bg1"/>
            </a:solidFill>
            <a:latin typeface="Meiryo UI" pitchFamily="50" charset="-128"/>
            <a:ea typeface="Meiryo UI" pitchFamily="50" charset="-128"/>
            <a:cs typeface="Meiryo UI"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3734" tIns="0" rIns="3734" bIns="0" numCol="1" anchor="ctr" anchorCtr="0" compatLnSpc="1">
        <a:prstTxWarp prst="textNoShape">
          <a:avLst/>
        </a:prstTxWarp>
      </a:bodyPr>
      <a:lstStyle>
        <a:defPPr marL="0" marR="0" indent="0" algn="ctr" defTabSz="895350" rtl="0" eaLnBrk="1" fontAlgn="base" latinLnBrk="0" hangingPunct="1">
          <a:lnSpc>
            <a:spcPct val="90000"/>
          </a:lnSpc>
          <a:spcBef>
            <a:spcPct val="0"/>
          </a:spcBef>
          <a:spcAft>
            <a:spcPct val="0"/>
          </a:spcAft>
          <a:buClr>
            <a:schemeClr val="tx2"/>
          </a:buClr>
          <a:buSzTx/>
          <a:buFontTx/>
          <a:buNone/>
          <a:tabLst/>
          <a:defRPr kumimoji="0" lang="en-US" altLang="ja-JP" sz="1200" b="1" i="0" u="none" strike="noStrike" cap="none" normalizeH="0" baseline="0" smtClean="0">
            <a:ln>
              <a:noFill/>
            </a:ln>
            <a:solidFill>
              <a:schemeClr val="tx1"/>
            </a:solidFill>
            <a:effectLst/>
            <a:latin typeface="Arial" charset="0"/>
            <a:ea typeface="ＭＳ Ｐゴシック" charset="-128"/>
          </a:defRPr>
        </a:defPPr>
      </a:lstStyle>
    </a:lnDef>
    <a:txDef>
      <a:spPr>
        <a:noFill/>
      </a:spPr>
      <a:bodyPr wrap="none" rtlCol="0">
        <a:spAutoFit/>
      </a:bodyPr>
      <a:lstStyle>
        <a:defPPr algn="l">
          <a:lnSpc>
            <a:spcPct val="110000"/>
          </a:lnSpc>
          <a:spcBef>
            <a:spcPts val="500"/>
          </a:spcBef>
          <a:defRPr b="1" dirty="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raClrScheme>
      <a:clrScheme name="blank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7" id="{AB1DD7ED-2F5F-4D61-8892-1293B9D86192}" vid="{244B88D6-C645-4ECF-82D5-D09764354BA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AABB2ACC3FCCA4DA13377921C29243D" ma:contentTypeVersion="12" ma:contentTypeDescription="新しいドキュメントを作成します。" ma:contentTypeScope="" ma:versionID="852681ca68b06f8f2b9f9e55dcab26f4">
  <xsd:schema xmlns:xsd="http://www.w3.org/2001/XMLSchema" xmlns:xs="http://www.w3.org/2001/XMLSchema" xmlns:p="http://schemas.microsoft.com/office/2006/metadata/properties" xmlns:ns2="db13525f-d0b4-4745-9b62-03f4ca95bab9" xmlns:ns3="95b87528-1b04-4cd7-a4fe-d2500d1c5116" targetNamespace="http://schemas.microsoft.com/office/2006/metadata/properties" ma:root="true" ma:fieldsID="b9a3bf60c68f54d7cb2a09d2be4fdcd7" ns2:_="" ns3:_="">
    <xsd:import namespace="db13525f-d0b4-4745-9b62-03f4ca95bab9"/>
    <xsd:import namespace="95b87528-1b04-4cd7-a4fe-d2500d1c511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ServiceOCR"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13525f-d0b4-4745-9b62-03f4ca95bab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6636be5e-3ab2-4972-9ba5-a3fa17e616c9" ma:termSetId="09814cd3-568e-fe90-9814-8d621ff8fb84" ma:anchorId="fba54fb3-c3e1-fe81-a776-ca4b69148c4d" ma:open="true" ma:isKeyword="false">
      <xsd:complexType>
        <xsd:sequence>
          <xsd:element ref="pc:Terms" minOccurs="0" maxOccurs="1"/>
        </xsd:sequence>
      </xsd:complex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5b87528-1b04-4cd7-a4fe-d2500d1c511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954a33e-b254-481c-bede-c670549b6761}" ma:internalName="TaxCatchAll" ma:showField="CatchAllData" ma:web="95b87528-1b04-4cd7-a4fe-d2500d1c511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95b87528-1b04-4cd7-a4fe-d2500d1c5116" xsi:nil="true"/>
    <lcf76f155ced4ddcb4097134ff3c332f xmlns="db13525f-d0b4-4745-9b62-03f4ca95bab9">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2D58CE-AFC6-47A8-B2AD-BF03408210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b13525f-d0b4-4745-9b62-03f4ca95bab9"/>
    <ds:schemaRef ds:uri="95b87528-1b04-4cd7-a4fe-d2500d1c511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4B743CF-95B4-490C-980B-EA3B7F5AFA51}">
  <ds:schemaRefs>
    <ds:schemaRef ds:uri="http://schemas.microsoft.com/office/2006/metadata/properties"/>
    <ds:schemaRef ds:uri="http://schemas.microsoft.com/office/infopath/2007/PartnerControls"/>
    <ds:schemaRef ds:uri="95b87528-1b04-4cd7-a4fe-d2500d1c5116"/>
    <ds:schemaRef ds:uri="db13525f-d0b4-4745-9b62-03f4ca95bab9"/>
  </ds:schemaRefs>
</ds:datastoreItem>
</file>

<file path=customXml/itemProps3.xml><?xml version="1.0" encoding="utf-8"?>
<ds:datastoreItem xmlns:ds="http://schemas.openxmlformats.org/officeDocument/2006/customXml" ds:itemID="{E466B4DD-894A-47E7-81EC-F60A6338946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DIP_FY23FMTv4</Template>
  <TotalTime>197</TotalTime>
  <Words>334</Words>
  <Application>Microsoft Office PowerPoint</Application>
  <PresentationFormat>ワイド画面</PresentationFormat>
  <Paragraphs>38</Paragraphs>
  <Slides>3</Slides>
  <Notes>1</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3</vt:i4>
      </vt:variant>
    </vt:vector>
  </HeadingPairs>
  <TitlesOfParts>
    <vt:vector size="9" baseType="lpstr">
      <vt:lpstr>Meiryo UI</vt:lpstr>
      <vt:lpstr>游ゴシック</vt:lpstr>
      <vt:lpstr>Arial</vt:lpstr>
      <vt:lpstr>Calibri</vt:lpstr>
      <vt:lpstr>BCフォーマット</vt:lpstr>
      <vt:lpstr>think-cell Slide</vt:lpstr>
      <vt:lpstr>応募シート</vt:lpstr>
      <vt:lpstr>PowerPoint プレゼンテーション</vt:lpstr>
      <vt:lpstr>取り組み紹介シート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竹村 優霞</cp:lastModifiedBy>
  <cp:revision>31</cp:revision>
  <cp:lastPrinted>2017-02-14T02:19:38Z</cp:lastPrinted>
  <dcterms:created xsi:type="dcterms:W3CDTF">2023-12-17T22:46:50Z</dcterms:created>
  <dcterms:modified xsi:type="dcterms:W3CDTF">2024-08-30T00:29:50Z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0x0101005AABB2ACC3FCCA4DA13377921C29243D</vt:lpwstr>
  </property>
</Properties>
</file>